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6D7"/>
    <a:srgbClr val="D5E0C4"/>
    <a:srgbClr val="E2C2C2"/>
    <a:srgbClr val="40D452"/>
    <a:srgbClr val="EEEEEE"/>
    <a:srgbClr val="F4F4F4"/>
    <a:srgbClr val="362E2B"/>
    <a:srgbClr val="CC1818"/>
    <a:srgbClr val="9999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9" autoAdjust="0"/>
    <p:restoredTop sz="89162" autoAdjust="0"/>
  </p:normalViewPr>
  <p:slideViewPr>
    <p:cSldViewPr>
      <p:cViewPr varScale="1">
        <p:scale>
          <a:sx n="109" d="100"/>
          <a:sy n="109" d="100"/>
        </p:scale>
        <p:origin x="50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00" y="6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pPr/>
              <a:t>2016/04/12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332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pPr/>
              <a:t>2016/04/12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93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2575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4643438" y="750082"/>
            <a:ext cx="42100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8572560" cy="3844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0430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列，左列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745" y="750082"/>
            <a:ext cx="535785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86611" y="750082"/>
            <a:ext cx="3071834" cy="384454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4"/>
          </p:nvPr>
        </p:nvSpPr>
        <p:spPr>
          <a:xfrm>
            <a:off x="285720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4643438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内容占位符 3"/>
          <p:cNvSpPr>
            <a:spLocks noGrp="1"/>
          </p:cNvSpPr>
          <p:nvPr>
            <p:ph sz="half" idx="2"/>
          </p:nvPr>
        </p:nvSpPr>
        <p:spPr>
          <a:xfrm>
            <a:off x="285720" y="750082"/>
            <a:ext cx="4211668" cy="384454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2"/>
          <p:cNvSpPr>
            <a:spLocks noGrp="1"/>
          </p:cNvSpPr>
          <p:nvPr>
            <p:ph type="pic" idx="14"/>
          </p:nvPr>
        </p:nvSpPr>
        <p:spPr>
          <a:xfrm>
            <a:off x="4643438" y="750081"/>
            <a:ext cx="4200516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8572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714876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图片占位符 2"/>
          <p:cNvSpPr>
            <a:spLocks noGrp="1"/>
          </p:cNvSpPr>
          <p:nvPr>
            <p:ph type="pic" idx="14"/>
          </p:nvPr>
        </p:nvSpPr>
        <p:spPr>
          <a:xfrm>
            <a:off x="4714876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0" y="750082"/>
            <a:ext cx="4286280" cy="3844541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285720" y="750082"/>
            <a:ext cx="4143404" cy="18216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4"/>
          </p:nvPr>
        </p:nvSpPr>
        <p:spPr>
          <a:xfrm>
            <a:off x="285720" y="2732485"/>
            <a:ext cx="4143404" cy="187524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4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内容占位符 2"/>
          <p:cNvSpPr>
            <a:spLocks noGrp="1"/>
          </p:cNvSpPr>
          <p:nvPr>
            <p:ph sz="half" idx="15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图片占位符 2"/>
          <p:cNvSpPr>
            <a:spLocks noGrp="1"/>
          </p:cNvSpPr>
          <p:nvPr>
            <p:ph type="pic" idx="14"/>
          </p:nvPr>
        </p:nvSpPr>
        <p:spPr>
          <a:xfrm>
            <a:off x="300046" y="750081"/>
            <a:ext cx="8558234" cy="385765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58974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1865712"/>
            <a:ext cx="8572560" cy="2795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03940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2图下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图片占位符 2"/>
          <p:cNvSpPr>
            <a:spLocks noGrp="1"/>
          </p:cNvSpPr>
          <p:nvPr>
            <p:ph type="pic" idx="1"/>
          </p:nvPr>
        </p:nvSpPr>
        <p:spPr>
          <a:xfrm>
            <a:off x="285720" y="750082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图片占位符 2"/>
          <p:cNvSpPr>
            <a:spLocks noGrp="1"/>
          </p:cNvSpPr>
          <p:nvPr>
            <p:ph type="pic" idx="13"/>
          </p:nvPr>
        </p:nvSpPr>
        <p:spPr>
          <a:xfrm>
            <a:off x="4572000" y="750082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3214692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文下2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图片占位符 2"/>
          <p:cNvSpPr>
            <a:spLocks noGrp="1"/>
          </p:cNvSpPr>
          <p:nvPr>
            <p:ph type="pic" idx="1"/>
          </p:nvPr>
        </p:nvSpPr>
        <p:spPr>
          <a:xfrm>
            <a:off x="285720" y="2250280"/>
            <a:ext cx="4143404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7" name="图片占位符 2"/>
          <p:cNvSpPr>
            <a:spLocks noGrp="1"/>
          </p:cNvSpPr>
          <p:nvPr>
            <p:ph type="pic" idx="13"/>
          </p:nvPr>
        </p:nvSpPr>
        <p:spPr>
          <a:xfrm>
            <a:off x="4572000" y="2250280"/>
            <a:ext cx="4286280" cy="235745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285720" y="750081"/>
            <a:ext cx="8572560" cy="141445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1657138540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300"/>
              <a:t>标题文本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100"/>
              <a:t>正文级别 1</a:t>
            </a:r>
          </a:p>
          <a:p>
            <a:pPr lvl="1">
              <a:defRPr sz="1800"/>
            </a:pPr>
            <a:r>
              <a:rPr sz="2100"/>
              <a:t>正文级别 2</a:t>
            </a:r>
          </a:p>
          <a:p>
            <a:pPr lvl="2">
              <a:defRPr sz="1800"/>
            </a:pPr>
            <a:r>
              <a:rPr sz="2100"/>
              <a:t>正文级别 3</a:t>
            </a:r>
          </a:p>
          <a:p>
            <a:pPr lvl="3">
              <a:defRPr sz="1800"/>
            </a:pPr>
            <a:r>
              <a:rPr sz="2100"/>
              <a:t>正文级别 4</a:t>
            </a:r>
          </a:p>
          <a:p>
            <a:pPr lvl="4">
              <a:defRPr sz="1800"/>
            </a:pPr>
            <a:r>
              <a:rPr sz="2100"/>
              <a:t>正文级别 5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  <p:extLst>
      <p:ext uri="{BB962C8B-B14F-4D97-AF65-F5344CB8AC3E}">
        <p14:creationId xmlns:p14="http://schemas.microsoft.com/office/powerpoint/2010/main" val="31512445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285720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285720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4643438" y="750082"/>
            <a:ext cx="4210080" cy="1928825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half" idx="13"/>
          </p:nvPr>
        </p:nvSpPr>
        <p:spPr>
          <a:xfrm>
            <a:off x="4643438" y="2786064"/>
            <a:ext cx="4210080" cy="182166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3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4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6BC682A-C05F-4C99-A8C4-40D51CBA4C0F}" type="datetime1">
              <a:rPr lang="zh-CN" altLang="en-US" smtClean="0"/>
              <a:pPr/>
              <a:t>2016/04/12</a:t>
            </a:fld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2"/>
          <p:cNvSpPr>
            <a:spLocks noGrp="1"/>
          </p:cNvSpPr>
          <p:nvPr>
            <p:ph type="body" idx="13"/>
          </p:nvPr>
        </p:nvSpPr>
        <p:spPr>
          <a:xfrm>
            <a:off x="285720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内容占位符 3"/>
          <p:cNvSpPr>
            <a:spLocks noGrp="1"/>
          </p:cNvSpPr>
          <p:nvPr>
            <p:ph sz="half" idx="14"/>
          </p:nvPr>
        </p:nvSpPr>
        <p:spPr>
          <a:xfrm>
            <a:off x="285720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1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左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285720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285720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4643438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列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2"/>
          </p:nvPr>
        </p:nvSpPr>
        <p:spPr>
          <a:xfrm>
            <a:off x="4643438" y="1178710"/>
            <a:ext cx="4211668" cy="341591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列，右2格，格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0" y="214296"/>
            <a:ext cx="285720" cy="428628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285720" y="750081"/>
            <a:ext cx="4214842" cy="3857652"/>
          </a:xfrm>
        </p:spPr>
        <p:txBody>
          <a:bodyPr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5"/>
          </p:nvPr>
        </p:nvSpPr>
        <p:spPr>
          <a:xfrm>
            <a:off x="4643438" y="750081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6"/>
          </p:nvPr>
        </p:nvSpPr>
        <p:spPr>
          <a:xfrm>
            <a:off x="4643438" y="1178710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7"/>
          </p:nvPr>
        </p:nvSpPr>
        <p:spPr>
          <a:xfrm>
            <a:off x="4643438" y="2732486"/>
            <a:ext cx="4211668" cy="321471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3"/>
          <p:cNvSpPr>
            <a:spLocks noGrp="1"/>
          </p:cNvSpPr>
          <p:nvPr>
            <p:ph sz="half" idx="18"/>
          </p:nvPr>
        </p:nvSpPr>
        <p:spPr>
          <a:xfrm>
            <a:off x="4643438" y="3161114"/>
            <a:ext cx="4211668" cy="14466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714890"/>
            <a:ext cx="9144000" cy="428610"/>
          </a:xfrm>
          <a:prstGeom prst="rect">
            <a:avLst/>
          </a:prstGeom>
          <a:solidFill>
            <a:srgbClr val="CC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85720" y="205978"/>
            <a:ext cx="8572560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5720" y="803660"/>
            <a:ext cx="8572560" cy="379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8" name="图片 7" descr="logo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285720" y="4794473"/>
            <a:ext cx="1118116" cy="228611"/>
          </a:xfrm>
          <a:prstGeom prst="rect">
            <a:avLst/>
          </a:prstGeom>
        </p:spPr>
      </p:pic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>
          <a:xfrm>
            <a:off x="3338514" y="4767263"/>
            <a:ext cx="5591204" cy="273844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有范云协作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73" r:id="rId3"/>
    <p:sldLayoutId id="2147483674" r:id="rId4"/>
    <p:sldLayoutId id="2147483653" r:id="rId5"/>
    <p:sldLayoutId id="2147483670" r:id="rId6"/>
    <p:sldLayoutId id="2147483668" r:id="rId7"/>
    <p:sldLayoutId id="2147483669" r:id="rId8"/>
    <p:sldLayoutId id="2147483671" r:id="rId9"/>
    <p:sldLayoutId id="2147483672" r:id="rId10"/>
    <p:sldLayoutId id="2147483650" r:id="rId11"/>
    <p:sldLayoutId id="2147483656" r:id="rId12"/>
    <p:sldLayoutId id="2147483677" r:id="rId13"/>
    <p:sldLayoutId id="2147483665" r:id="rId14"/>
    <p:sldLayoutId id="2147483666" r:id="rId15"/>
    <p:sldLayoutId id="2147483675" r:id="rId16"/>
    <p:sldLayoutId id="2147483676" r:id="rId17"/>
    <p:sldLayoutId id="2147483660" r:id="rId18"/>
    <p:sldLayoutId id="2147483661" r:id="rId19"/>
    <p:sldLayoutId id="2147483655" r:id="rId20"/>
    <p:sldLayoutId id="2147483657" r:id="rId21"/>
    <p:sldLayoutId id="2147483664" r:id="rId22"/>
    <p:sldLayoutId id="2147483658" r:id="rId23"/>
    <p:sldLayoutId id="2147483663" r:id="rId24"/>
    <p:sldLayoutId id="2147483678" r:id="rId25"/>
    <p:sldLayoutId id="2147483659" r:id="rId26"/>
    <p:sldLayoutId id="2147483680" r:id="rId27"/>
  </p:sldLayoutIdLst>
  <p:transition>
    <p:wip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6">
              <a:lumMod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65000"/>
              <a:lumOff val="3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399" y="2506766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有范云协作</a:t>
            </a:r>
          </a:p>
        </p:txBody>
      </p:sp>
      <p:sp>
        <p:nvSpPr>
          <p:cNvPr id="5" name="矩形 4"/>
          <p:cNvSpPr/>
          <p:nvPr/>
        </p:nvSpPr>
        <p:spPr>
          <a:xfrm>
            <a:off x="4572400" y="1239602"/>
            <a:ext cx="3749893" cy="6693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前端逻辑</a:t>
            </a:r>
          </a:p>
        </p:txBody>
      </p:sp>
      <p:sp>
        <p:nvSpPr>
          <p:cNvPr id="6" name="矩形 5"/>
          <p:cNvSpPr/>
          <p:nvPr/>
        </p:nvSpPr>
        <p:spPr>
          <a:xfrm>
            <a:off x="4572399" y="2518878"/>
            <a:ext cx="1695563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7" name="矩形 6"/>
          <p:cNvSpPr/>
          <p:nvPr/>
        </p:nvSpPr>
        <p:spPr>
          <a:xfrm>
            <a:off x="6649186" y="2530742"/>
            <a:ext cx="1673130" cy="51022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数据接口</a:t>
            </a:r>
          </a:p>
        </p:txBody>
      </p:sp>
      <p:sp>
        <p:nvSpPr>
          <p:cNvPr id="8" name="矩形 7"/>
          <p:cNvSpPr/>
          <p:nvPr/>
        </p:nvSpPr>
        <p:spPr>
          <a:xfrm>
            <a:off x="4572400" y="3273390"/>
            <a:ext cx="3749892" cy="483138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业务服务</a:t>
            </a:r>
          </a:p>
        </p:txBody>
      </p:sp>
      <p:sp>
        <p:nvSpPr>
          <p:cNvPr id="9" name="矩形 8"/>
          <p:cNvSpPr/>
          <p:nvPr/>
        </p:nvSpPr>
        <p:spPr>
          <a:xfrm>
            <a:off x="4572401" y="3979882"/>
            <a:ext cx="3749892" cy="48174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数据服务</a:t>
            </a:r>
          </a:p>
        </p:txBody>
      </p:sp>
      <p:sp>
        <p:nvSpPr>
          <p:cNvPr id="10" name="矩形 9"/>
          <p:cNvSpPr/>
          <p:nvPr/>
        </p:nvSpPr>
        <p:spPr>
          <a:xfrm>
            <a:off x="4572400" y="2788878"/>
            <a:ext cx="1695562" cy="25208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模板环境</a:t>
            </a: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4553952" y="2193372"/>
            <a:ext cx="3762505" cy="837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572399" y="1239602"/>
            <a:ext cx="3749893" cy="46521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环境模拟容器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000" y="1704817"/>
            <a:ext cx="3750808" cy="270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视图模板</a:t>
            </a:r>
          </a:p>
        </p:txBody>
      </p:sp>
      <p:sp>
        <p:nvSpPr>
          <p:cNvPr id="2" name="矩形 1"/>
          <p:cNvSpPr/>
          <p:nvPr/>
        </p:nvSpPr>
        <p:spPr>
          <a:xfrm>
            <a:off x="4572000" y="2506766"/>
            <a:ext cx="1695962" cy="270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箭头 18"/>
          <p:cNvSpPr/>
          <p:nvPr/>
        </p:nvSpPr>
        <p:spPr>
          <a:xfrm rot="5400000">
            <a:off x="5658293" y="857436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箭头 19"/>
          <p:cNvSpPr/>
          <p:nvPr/>
        </p:nvSpPr>
        <p:spPr>
          <a:xfrm rot="16200000">
            <a:off x="6955280" y="857436"/>
            <a:ext cx="275340" cy="432048"/>
          </a:xfrm>
          <a:prstGeom prst="notch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>
            <a:off x="4182087" y="851149"/>
            <a:ext cx="353909" cy="1216545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88845" y="851149"/>
            <a:ext cx="22317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cap="none" spc="0" dirty="0" err="1">
                <a:ln/>
                <a:solidFill>
                  <a:schemeClr val="accent4"/>
                </a:solidFill>
                <a:effectLst/>
                <a:latin typeface="Britannic Bold" panose="020B0903060703020204" pitchFamily="34" charset="0"/>
                <a:ea typeface="Source Code Pro" panose="020B0509030403020204" pitchFamily="49" charset="0"/>
              </a:rPr>
              <a:t>Freemarker</a:t>
            </a:r>
            <a:r>
              <a:rPr lang="en-US" altLang="zh-CN" sz="2000" b="1" cap="none" spc="0" dirty="0">
                <a:ln/>
                <a:solidFill>
                  <a:schemeClr val="accent4"/>
                </a:solidFill>
                <a:effectLst/>
                <a:latin typeface="Britannic Bold" panose="020B0903060703020204" pitchFamily="34" charset="0"/>
                <a:ea typeface="Source Code Pro" panose="020B0509030403020204" pitchFamily="49" charset="0"/>
              </a:rPr>
              <a:t> </a:t>
            </a:r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(Java)</a:t>
            </a:r>
            <a:endParaRPr lang="zh-CN" altLang="en-US" sz="2000" b="1" cap="none" spc="0" dirty="0">
              <a:ln/>
              <a:solidFill>
                <a:schemeClr val="accent4"/>
              </a:solidFill>
              <a:effectLst/>
              <a:latin typeface="Britannic Bold" panose="020B0903060703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577199" y="1639762"/>
            <a:ext cx="174334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Smarty (PHP)</a:t>
            </a:r>
            <a:endParaRPr lang="zh-CN" altLang="en-US" sz="2000" b="1" dirty="0">
              <a:ln/>
              <a:solidFill>
                <a:schemeClr val="accent4"/>
              </a:solidFill>
              <a:latin typeface="Britannic Bold" panose="020B0903060703020204" pitchFamily="34" charset="0"/>
              <a:ea typeface="Source Code Pro" panose="020B050903040302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123729" y="1239652"/>
            <a:ext cx="2196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altLang="zh-CN" sz="2000" b="1" dirty="0">
                <a:ln/>
                <a:solidFill>
                  <a:schemeClr val="accent4"/>
                </a:solidFill>
                <a:latin typeface="Britannic Bold" panose="020B0903060703020204" pitchFamily="34" charset="0"/>
                <a:ea typeface="Source Code Pro" panose="020B0509030403020204" pitchFamily="49" charset="0"/>
              </a:rPr>
              <a:t>EJS (JavaScript)</a:t>
            </a:r>
            <a:endParaRPr lang="zh-CN" altLang="en-US" sz="2000" b="1" dirty="0">
              <a:ln/>
              <a:solidFill>
                <a:schemeClr val="accent4"/>
              </a:solidFill>
              <a:latin typeface="Britannic Bold" panose="020B0903060703020204" pitchFamily="34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5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83951E-6 L -0.00034 -0.198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7284E-7 L 0.11233 -0.2098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-1114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6" grpId="0" animBg="1"/>
      <p:bldP spid="13" grpId="0" animBg="1"/>
      <p:bldP spid="2" grpId="0" animBg="1"/>
      <p:bldP spid="19" grpId="0" animBg="1"/>
      <p:bldP spid="20" grpId="0" animBg="1"/>
      <p:bldP spid="4" grpId="0" animBg="1"/>
      <p:bldP spid="11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《成为前端开发工程师》走进高校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34</Words>
  <Application>Microsoft Office PowerPoint</Application>
  <PresentationFormat>全屏显示(16:9)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Britannic Bold</vt:lpstr>
      <vt:lpstr>Calibri</vt:lpstr>
      <vt:lpstr>Source Code Pro</vt:lpstr>
      <vt:lpstr>《成为前端开发工程师》走进高校</vt:lpstr>
      <vt:lpstr>PowerPoint 演示文稿</vt:lpstr>
    </vt:vector>
  </TitlesOfParts>
  <Company>netease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构建高效开发体系</dc:title>
  <dc:creator>genify</dc:creator>
  <cp:lastModifiedBy>jf cai</cp:lastModifiedBy>
  <cp:revision>1651</cp:revision>
  <dcterms:created xsi:type="dcterms:W3CDTF">2014-06-24T08:28:46Z</dcterms:created>
  <dcterms:modified xsi:type="dcterms:W3CDTF">2016-04-12T07:01:44Z</dcterms:modified>
  <cp:category>技术分享</cp:category>
</cp:coreProperties>
</file>