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1" r:id="rId2"/>
    <p:sldId id="362" r:id="rId3"/>
    <p:sldId id="363" r:id="rId4"/>
    <p:sldId id="3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9" autoAdjust="0"/>
    <p:restoredTop sz="95669" autoAdjust="0"/>
  </p:normalViewPr>
  <p:slideViewPr>
    <p:cSldViewPr>
      <p:cViewPr varScale="1">
        <p:scale>
          <a:sx n="101" d="100"/>
          <a:sy n="101" d="100"/>
        </p:scale>
        <p:origin x="80" y="424"/>
      </p:cViewPr>
      <p:guideLst>
        <p:guide orient="horz" pos="15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55776" y="2146426"/>
            <a:ext cx="4032448" cy="5040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onaco" panose="00000400000000000000" pitchFamily="2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Monaco" panose="00000400000000000000" pitchFamily="2" charset="0"/>
                <a:ea typeface="微软雅黑" panose="020B0503020204020204" pitchFamily="34" charset="-122"/>
              </a:rPr>
              <a:t>nei</a:t>
            </a:r>
            <a:r>
              <a:rPr lang="en-US" altLang="zh-CN" sz="2000" dirty="0">
                <a:latin typeface="Monaco" panose="00000400000000000000" pitchFamily="2" charset="0"/>
                <a:ea typeface="微软雅黑" panose="020B0503020204020204" pitchFamily="34" charset="-122"/>
              </a:rPr>
              <a:t> unit 10680,10681</a:t>
            </a:r>
            <a:endParaRPr lang="zh-CN" altLang="en-US" sz="2000" dirty="0">
              <a:latin typeface="Monaco" panose="00000400000000000000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74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48" y="303498"/>
            <a:ext cx="2916324" cy="4198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28" y="303498"/>
            <a:ext cx="2762744" cy="4198406"/>
          </a:xfrm>
          <a:prstGeom prst="rect">
            <a:avLst/>
          </a:prstGeom>
        </p:spPr>
      </p:pic>
      <p:sp>
        <p:nvSpPr>
          <p:cNvPr id="6" name="燕尾形箭头 5"/>
          <p:cNvSpPr/>
          <p:nvPr/>
        </p:nvSpPr>
        <p:spPr>
          <a:xfrm>
            <a:off x="4463988" y="2120154"/>
            <a:ext cx="1512168" cy="847640"/>
          </a:xfrm>
          <a:prstGeom prst="notchedRightArrow">
            <a:avLst>
              <a:gd name="adj1" fmla="val 5696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33996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37" y="260985"/>
            <a:ext cx="3270731" cy="42786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7" y="257784"/>
            <a:ext cx="4572508" cy="4278601"/>
          </a:xfrm>
          <a:prstGeom prst="rect">
            <a:avLst/>
          </a:prstGeom>
        </p:spPr>
      </p:pic>
      <p:sp>
        <p:nvSpPr>
          <p:cNvPr id="6" name="燕尾形箭头 5"/>
          <p:cNvSpPr/>
          <p:nvPr/>
        </p:nvSpPr>
        <p:spPr>
          <a:xfrm>
            <a:off x="4499992" y="1973264"/>
            <a:ext cx="1512168" cy="847640"/>
          </a:xfrm>
          <a:prstGeom prst="notchedRightArrow">
            <a:avLst>
              <a:gd name="adj1" fmla="val 5696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异步接口</a:t>
            </a:r>
          </a:p>
        </p:txBody>
      </p:sp>
    </p:spTree>
    <p:extLst>
      <p:ext uri="{BB962C8B-B14F-4D97-AF65-F5344CB8AC3E}">
        <p14:creationId xmlns:p14="http://schemas.microsoft.com/office/powerpoint/2010/main" val="57850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451096"/>
            <a:ext cx="3627103" cy="3882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502156"/>
            <a:ext cx="2880320" cy="659467"/>
          </a:xfrm>
          <a:prstGeom prst="rect">
            <a:avLst/>
          </a:prstGeom>
        </p:spPr>
      </p:pic>
      <p:sp>
        <p:nvSpPr>
          <p:cNvPr id="9" name="燕尾形箭头 8"/>
          <p:cNvSpPr/>
          <p:nvPr/>
        </p:nvSpPr>
        <p:spPr>
          <a:xfrm>
            <a:off x="3131840" y="3408069"/>
            <a:ext cx="1512168" cy="847640"/>
          </a:xfrm>
          <a:prstGeom prst="notchedRightArrow">
            <a:avLst>
              <a:gd name="adj1" fmla="val 5696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用例数据</a:t>
            </a:r>
          </a:p>
        </p:txBody>
      </p:sp>
    </p:spTree>
    <p:extLst>
      <p:ext uri="{BB962C8B-B14F-4D97-AF65-F5344CB8AC3E}">
        <p14:creationId xmlns:p14="http://schemas.microsoft.com/office/powerpoint/2010/main" val="36294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21</Words>
  <Application>Microsoft Office PowerPoint</Application>
  <PresentationFormat>全屏显示(16:9)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Monaco</vt:lpstr>
      <vt:lpstr>宋体</vt:lpstr>
      <vt:lpstr>微软雅黑</vt:lpstr>
      <vt:lpstr>Arial</vt:lpstr>
      <vt:lpstr>Calibri</vt:lpstr>
      <vt:lpstr>《成为前端开发工程师》走进高校</vt:lpstr>
      <vt:lpstr>PowerPoint 演示文稿</vt:lpstr>
      <vt:lpstr>PowerPoint 演示文稿</vt:lpstr>
      <vt:lpstr>PowerPoint 演示文稿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1681</cp:revision>
  <dcterms:created xsi:type="dcterms:W3CDTF">2014-06-24T08:28:46Z</dcterms:created>
  <dcterms:modified xsi:type="dcterms:W3CDTF">2016-04-12T09:00:52Z</dcterms:modified>
  <cp:category>技术分享</cp:category>
</cp:coreProperties>
</file>