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98" r:id="rId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C6D7"/>
    <a:srgbClr val="D5E0C4"/>
    <a:srgbClr val="E2C2C2"/>
    <a:srgbClr val="40D452"/>
    <a:srgbClr val="EEEEEE"/>
    <a:srgbClr val="F4F4F4"/>
    <a:srgbClr val="362E2B"/>
    <a:srgbClr val="CC1818"/>
    <a:srgbClr val="999999"/>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99" autoAdjust="0"/>
    <p:restoredTop sz="89162" autoAdjust="0"/>
  </p:normalViewPr>
  <p:slideViewPr>
    <p:cSldViewPr>
      <p:cViewPr varScale="1">
        <p:scale>
          <a:sx n="69" d="100"/>
          <a:sy n="69" d="100"/>
        </p:scale>
        <p:origin x="812" y="5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70" d="100"/>
          <a:sy n="70" d="100"/>
        </p:scale>
        <p:origin x="2700" y="6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699DAC0-913F-4CFB-852F-43CCF0357516}" type="datetimeFigureOut">
              <a:rPr lang="zh-CN" altLang="en-US" smtClean="0"/>
              <a:pPr/>
              <a:t>2016/04/01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891DBA-2A2E-4F32-BB14-713FAEE65AFF}" type="slidenum">
              <a:rPr lang="zh-CN" altLang="en-US" smtClean="0"/>
              <a:pPr/>
              <a:t>‹#›</a:t>
            </a:fld>
            <a:endParaRPr lang="zh-CN" altLang="en-US"/>
          </a:p>
        </p:txBody>
      </p:sp>
    </p:spTree>
    <p:extLst>
      <p:ext uri="{BB962C8B-B14F-4D97-AF65-F5344CB8AC3E}">
        <p14:creationId xmlns:p14="http://schemas.microsoft.com/office/powerpoint/2010/main" val="79003320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5B019A-55AE-4BF7-B4D3-0D825A3F122A}" type="datetimeFigureOut">
              <a:rPr lang="zh-CN" altLang="en-US" smtClean="0"/>
              <a:pPr/>
              <a:t>2016/04/01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846743-8D4B-4DFC-A9C0-210E1C1A603E}" type="slidenum">
              <a:rPr lang="zh-CN" altLang="en-US" smtClean="0"/>
              <a:pPr/>
              <a:t>‹#›</a:t>
            </a:fld>
            <a:endParaRPr lang="zh-CN" altLang="en-US"/>
          </a:p>
        </p:txBody>
      </p:sp>
    </p:spTree>
    <p:extLst>
      <p:ext uri="{BB962C8B-B14F-4D97-AF65-F5344CB8AC3E}">
        <p14:creationId xmlns:p14="http://schemas.microsoft.com/office/powerpoint/2010/main" val="193979323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a:t>
            </a:r>
            <a:r>
              <a:rPr lang="en-US" altLang="zh-CN" dirty="0"/>
              <a:t>WEB</a:t>
            </a:r>
            <a:r>
              <a:rPr lang="zh-CN" altLang="en-US" dirty="0"/>
              <a:t>流程提取的几个元素之间的关系</a:t>
            </a:r>
            <a:endParaRPr lang="en-US" altLang="zh-CN" dirty="0"/>
          </a:p>
          <a:p>
            <a:endParaRPr lang="en-US" altLang="zh-CN" dirty="0"/>
          </a:p>
          <a:p>
            <a:pPr marL="171450" indent="-171450">
              <a:buFontTx/>
              <a:buChar char="-"/>
            </a:pPr>
            <a:r>
              <a:rPr lang="en-US" altLang="zh-CN" dirty="0"/>
              <a:t>URL</a:t>
            </a:r>
            <a:r>
              <a:rPr lang="zh-CN" altLang="en-US" dirty="0"/>
              <a:t>对应的页面由前端完成、这个页面需要用哪个模板来填充则需要后端来配置，这里我们需要定义个页面与模板之间映射关系的规范</a:t>
            </a:r>
            <a:endParaRPr lang="en-US" altLang="zh-CN" dirty="0"/>
          </a:p>
          <a:p>
            <a:pPr marL="171450" indent="-171450">
              <a:buFontTx/>
              <a:buChar char="-"/>
            </a:pPr>
            <a:r>
              <a:rPr lang="zh-CN" altLang="en-US" dirty="0"/>
              <a:t>页面发异步请求加载数据的过程由前端完成、接口的具体实现由后端来完成</a:t>
            </a:r>
            <a:endParaRPr lang="en-US" altLang="zh-CN" dirty="0"/>
          </a:p>
          <a:p>
            <a:pPr marL="171450" indent="-171450">
              <a:buFontTx/>
              <a:buChar char="-"/>
            </a:pPr>
            <a:r>
              <a:rPr lang="zh-CN" altLang="en-US" dirty="0"/>
              <a:t>模板的里的结构和填充数据的过程由前端来完成，填充的数据模型由后端来组装，这里我们需要定义每个模板与预填的数据模型之间的映射关系的规范</a:t>
            </a:r>
            <a:endParaRPr lang="en-US" altLang="zh-CN" dirty="0"/>
          </a:p>
          <a:p>
            <a:pPr marL="171450" indent="-171450">
              <a:buFontTx/>
              <a:buChar char="-"/>
            </a:pPr>
            <a:r>
              <a:rPr lang="zh-CN" altLang="en-US" dirty="0"/>
              <a:t>接口的使用由前端来控制，接口的具体实现由后端来完成，这里我们需要定义每个接口的地址、输入、输出的数据结构等规范</a:t>
            </a:r>
            <a:endParaRPr lang="en-US" altLang="zh-CN" dirty="0"/>
          </a:p>
        </p:txBody>
      </p:sp>
    </p:spTree>
    <p:extLst>
      <p:ext uri="{BB962C8B-B14F-4D97-AF65-F5344CB8AC3E}">
        <p14:creationId xmlns:p14="http://schemas.microsoft.com/office/powerpoint/2010/main" val="811707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列">
    <p:spTree>
      <p:nvGrpSpPr>
        <p:cNvPr id="1" name=""/>
        <p:cNvGrpSpPr/>
        <p:nvPr/>
      </p:nvGrpSpPr>
      <p:grpSpPr>
        <a:xfrm>
          <a:off x="0" y="0"/>
          <a:ext cx="0" cy="0"/>
          <a:chOff x="0" y="0"/>
          <a:chExt cx="0" cy="0"/>
        </a:xfrm>
      </p:grpSpPr>
      <p:sp>
        <p:nvSpPr>
          <p:cNvPr id="7" name="标题占位符 1"/>
          <p:cNvSpPr>
            <a:spLocks noGrp="1"/>
          </p:cNvSpPr>
          <p:nvPr>
            <p:ph type="title"/>
          </p:nvPr>
        </p:nvSpPr>
        <p:spPr>
          <a:xfrm>
            <a:off x="285720" y="205978"/>
            <a:ext cx="8572560" cy="436946"/>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8" name="内容占位符 2"/>
          <p:cNvSpPr>
            <a:spLocks noGrp="1"/>
          </p:cNvSpPr>
          <p:nvPr>
            <p:ph sz="half" idx="1"/>
          </p:nvPr>
        </p:nvSpPr>
        <p:spPr>
          <a:xfrm>
            <a:off x="285720" y="750082"/>
            <a:ext cx="4210080" cy="3844541"/>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4643438" y="750082"/>
            <a:ext cx="4210080" cy="3844541"/>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列，左2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26BC682A-C05F-4C99-A8C4-40D51CBA4C0F}" type="datetime1">
              <a:rPr lang="zh-CN" altLang="en-US" smtClean="0"/>
              <a:pPr/>
              <a:t>2016/04/01</a:t>
            </a:fld>
            <a:endParaRPr lang="zh-CN" altLang="en-US" dirty="0"/>
          </a:p>
        </p:txBody>
      </p:sp>
      <p:sp>
        <p:nvSpPr>
          <p:cNvPr id="6" name="矩形 5"/>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2"/>
          <p:cNvSpPr>
            <a:spLocks noGrp="1"/>
          </p:cNvSpPr>
          <p:nvPr>
            <p:ph type="body" idx="13" hasCustomPrompt="1"/>
          </p:nvPr>
        </p:nvSpPr>
        <p:spPr>
          <a:xfrm>
            <a:off x="4643438" y="750081"/>
            <a:ext cx="4214842" cy="3857652"/>
          </a:xfrm>
        </p:spPr>
        <p:txBody>
          <a:bodyPr anchor="t" anchorCtr="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单击此处编辑文本样式</a:t>
            </a:r>
          </a:p>
        </p:txBody>
      </p:sp>
      <p:sp>
        <p:nvSpPr>
          <p:cNvPr id="8" name="文本占位符 2"/>
          <p:cNvSpPr>
            <a:spLocks noGrp="1"/>
          </p:cNvSpPr>
          <p:nvPr>
            <p:ph type="body" idx="15"/>
          </p:nvPr>
        </p:nvSpPr>
        <p:spPr>
          <a:xfrm>
            <a:off x="285720"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9" name="内容占位符 3"/>
          <p:cNvSpPr>
            <a:spLocks noGrp="1"/>
          </p:cNvSpPr>
          <p:nvPr>
            <p:ph sz="half" idx="16"/>
          </p:nvPr>
        </p:nvSpPr>
        <p:spPr>
          <a:xfrm>
            <a:off x="285720" y="1178710"/>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文本占位符 2"/>
          <p:cNvSpPr>
            <a:spLocks noGrp="1"/>
          </p:cNvSpPr>
          <p:nvPr>
            <p:ph type="body" idx="17"/>
          </p:nvPr>
        </p:nvSpPr>
        <p:spPr>
          <a:xfrm>
            <a:off x="285720" y="2732486"/>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18"/>
          </p:nvPr>
        </p:nvSpPr>
        <p:spPr>
          <a:xfrm>
            <a:off x="285720" y="3161114"/>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单列，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285720" y="750082"/>
            <a:ext cx="8572560" cy="384454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列，右列大">
    <p:spTree>
      <p:nvGrpSpPr>
        <p:cNvPr id="1" name=""/>
        <p:cNvGrpSpPr/>
        <p:nvPr/>
      </p:nvGrpSpPr>
      <p:grpSpPr>
        <a:xfrm>
          <a:off x="0" y="0"/>
          <a:ext cx="0" cy="0"/>
          <a:chOff x="0" y="0"/>
          <a:chExt cx="0" cy="0"/>
        </a:xfrm>
      </p:grpSpPr>
      <p:sp>
        <p:nvSpPr>
          <p:cNvPr id="3" name="内容占位符 2"/>
          <p:cNvSpPr>
            <a:spLocks noGrp="1"/>
          </p:cNvSpPr>
          <p:nvPr>
            <p:ph idx="1"/>
          </p:nvPr>
        </p:nvSpPr>
        <p:spPr>
          <a:xfrm>
            <a:off x="3500430" y="750082"/>
            <a:ext cx="5357850" cy="3844541"/>
          </a:xfrm>
        </p:spPr>
        <p:txBody>
          <a:bodyPr/>
          <a:lstStyle>
            <a:lvl1pPr>
              <a:defRPr sz="24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285721" y="750082"/>
            <a:ext cx="3071834" cy="3844541"/>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8" name="标题 1"/>
          <p:cNvSpPr>
            <a:spLocks noGrp="1"/>
          </p:cNvSpPr>
          <p:nvPr>
            <p:ph type="title"/>
          </p:nvPr>
        </p:nvSpPr>
        <p:spPr>
          <a:xfrm>
            <a:off x="285720" y="205978"/>
            <a:ext cx="8572560" cy="436946"/>
          </a:xfrm>
        </p:spPr>
        <p:txBody>
          <a:bodyPr/>
          <a:lstStyle/>
          <a:p>
            <a:r>
              <a:rPr lang="zh-CN" altLang="en-US"/>
              <a:t>单击此处编辑母版标题样式</a:t>
            </a:r>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2列，左列大">
    <p:spTree>
      <p:nvGrpSpPr>
        <p:cNvPr id="1" name=""/>
        <p:cNvGrpSpPr/>
        <p:nvPr/>
      </p:nvGrpSpPr>
      <p:grpSpPr>
        <a:xfrm>
          <a:off x="0" y="0"/>
          <a:ext cx="0" cy="0"/>
          <a:chOff x="0" y="0"/>
          <a:chExt cx="0" cy="0"/>
        </a:xfrm>
      </p:grpSpPr>
      <p:sp>
        <p:nvSpPr>
          <p:cNvPr id="3" name="内容占位符 2"/>
          <p:cNvSpPr>
            <a:spLocks noGrp="1"/>
          </p:cNvSpPr>
          <p:nvPr>
            <p:ph idx="1"/>
          </p:nvPr>
        </p:nvSpPr>
        <p:spPr>
          <a:xfrm>
            <a:off x="284745" y="750082"/>
            <a:ext cx="5357850" cy="3844541"/>
          </a:xfrm>
        </p:spPr>
        <p:txBody>
          <a:bodyPr/>
          <a:lstStyle>
            <a:lvl1pPr>
              <a:defRPr sz="24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5786611" y="750082"/>
            <a:ext cx="3071834" cy="3844541"/>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8" name="标题 1"/>
          <p:cNvSpPr>
            <a:spLocks noGrp="1"/>
          </p:cNvSpPr>
          <p:nvPr>
            <p:ph type="title"/>
          </p:nvPr>
        </p:nvSpPr>
        <p:spPr>
          <a:xfrm>
            <a:off x="285720" y="205978"/>
            <a:ext cx="8572560" cy="436946"/>
          </a:xfrm>
        </p:spPr>
        <p:txBody>
          <a:bodyPr/>
          <a:lstStyle/>
          <a:p>
            <a:r>
              <a:rPr lang="zh-CN" altLang="en-US"/>
              <a:t>单击此处编辑母版标题样式</a:t>
            </a:r>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列，左列标题，右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矩形 5"/>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2"/>
          <p:cNvSpPr>
            <a:spLocks noGrp="1"/>
          </p:cNvSpPr>
          <p:nvPr>
            <p:ph type="body" idx="1"/>
          </p:nvPr>
        </p:nvSpPr>
        <p:spPr>
          <a:xfrm>
            <a:off x="285720"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8" name="内容占位符 3"/>
          <p:cNvSpPr>
            <a:spLocks noGrp="1"/>
          </p:cNvSpPr>
          <p:nvPr>
            <p:ph sz="half" idx="2"/>
          </p:nvPr>
        </p:nvSpPr>
        <p:spPr>
          <a:xfrm>
            <a:off x="285720" y="1178710"/>
            <a:ext cx="4211668" cy="3415913"/>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图片占位符 2"/>
          <p:cNvSpPr>
            <a:spLocks noGrp="1"/>
          </p:cNvSpPr>
          <p:nvPr>
            <p:ph type="pic" idx="14"/>
          </p:nvPr>
        </p:nvSpPr>
        <p:spPr>
          <a:xfrm>
            <a:off x="4643438" y="750081"/>
            <a:ext cx="4200516" cy="3857652"/>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列，右列标题，左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图片占位符 2"/>
          <p:cNvSpPr>
            <a:spLocks noGrp="1"/>
          </p:cNvSpPr>
          <p:nvPr>
            <p:ph type="pic" idx="14"/>
          </p:nvPr>
        </p:nvSpPr>
        <p:spPr>
          <a:xfrm>
            <a:off x="285720" y="750081"/>
            <a:ext cx="4200516" cy="3857652"/>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7" name="文本占位符 2"/>
          <p:cNvSpPr>
            <a:spLocks noGrp="1"/>
          </p:cNvSpPr>
          <p:nvPr>
            <p:ph type="body" idx="1"/>
          </p:nvPr>
        </p:nvSpPr>
        <p:spPr>
          <a:xfrm>
            <a:off x="4643438"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8" name="内容占位符 3"/>
          <p:cNvSpPr>
            <a:spLocks noGrp="1"/>
          </p:cNvSpPr>
          <p:nvPr>
            <p:ph sz="half" idx="2"/>
          </p:nvPr>
        </p:nvSpPr>
        <p:spPr>
          <a:xfrm>
            <a:off x="4643438" y="1178710"/>
            <a:ext cx="4211668" cy="3415913"/>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列，左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图片占位符 2"/>
          <p:cNvSpPr>
            <a:spLocks noGrp="1"/>
          </p:cNvSpPr>
          <p:nvPr>
            <p:ph type="pic" idx="14"/>
          </p:nvPr>
        </p:nvSpPr>
        <p:spPr>
          <a:xfrm>
            <a:off x="285720" y="750081"/>
            <a:ext cx="4200516" cy="3857652"/>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8" name="内容占位符 3"/>
          <p:cNvSpPr>
            <a:spLocks noGrp="1"/>
          </p:cNvSpPr>
          <p:nvPr>
            <p:ph sz="half" idx="2"/>
          </p:nvPr>
        </p:nvSpPr>
        <p:spPr>
          <a:xfrm>
            <a:off x="4643438" y="750082"/>
            <a:ext cx="4211668" cy="3844541"/>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列，右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8" name="内容占位符 3"/>
          <p:cNvSpPr>
            <a:spLocks noGrp="1"/>
          </p:cNvSpPr>
          <p:nvPr>
            <p:ph sz="half" idx="2"/>
          </p:nvPr>
        </p:nvSpPr>
        <p:spPr>
          <a:xfrm>
            <a:off x="285720" y="750082"/>
            <a:ext cx="4211668" cy="3844541"/>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图片占位符 2"/>
          <p:cNvSpPr>
            <a:spLocks noGrp="1"/>
          </p:cNvSpPr>
          <p:nvPr>
            <p:ph type="pic" idx="14"/>
          </p:nvPr>
        </p:nvSpPr>
        <p:spPr>
          <a:xfrm>
            <a:off x="4643438" y="750081"/>
            <a:ext cx="4200516" cy="3857652"/>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1"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列，右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内容占位符 2"/>
          <p:cNvSpPr>
            <a:spLocks noGrp="1"/>
          </p:cNvSpPr>
          <p:nvPr>
            <p:ph idx="1"/>
          </p:nvPr>
        </p:nvSpPr>
        <p:spPr>
          <a:xfrm>
            <a:off x="285720" y="750082"/>
            <a:ext cx="4286280" cy="3844541"/>
          </a:xfrm>
        </p:spPr>
        <p:txBody>
          <a:bodyPr/>
          <a:lstStyle>
            <a:lvl1pPr>
              <a:defRPr sz="24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图片占位符 2"/>
          <p:cNvSpPr>
            <a:spLocks noGrp="1"/>
          </p:cNvSpPr>
          <p:nvPr>
            <p:ph type="pic" idx="13"/>
          </p:nvPr>
        </p:nvSpPr>
        <p:spPr>
          <a:xfrm>
            <a:off x="4714876" y="750082"/>
            <a:ext cx="4143404" cy="1821668"/>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9" name="图片占位符 2"/>
          <p:cNvSpPr>
            <a:spLocks noGrp="1"/>
          </p:cNvSpPr>
          <p:nvPr>
            <p:ph type="pic" idx="14"/>
          </p:nvPr>
        </p:nvSpPr>
        <p:spPr>
          <a:xfrm>
            <a:off x="4714876" y="2732485"/>
            <a:ext cx="4143404" cy="1875248"/>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10" name="矩形 9"/>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列，左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内容占位符 2"/>
          <p:cNvSpPr>
            <a:spLocks noGrp="1"/>
          </p:cNvSpPr>
          <p:nvPr>
            <p:ph idx="1"/>
          </p:nvPr>
        </p:nvSpPr>
        <p:spPr>
          <a:xfrm>
            <a:off x="4572000" y="750082"/>
            <a:ext cx="4286280" cy="3844541"/>
          </a:xfrm>
        </p:spPr>
        <p:txBody>
          <a:bodyPr/>
          <a:lstStyle>
            <a:lvl1pPr>
              <a:defRPr sz="24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图片占位符 2"/>
          <p:cNvSpPr>
            <a:spLocks noGrp="1"/>
          </p:cNvSpPr>
          <p:nvPr>
            <p:ph type="pic" idx="13"/>
          </p:nvPr>
        </p:nvSpPr>
        <p:spPr>
          <a:xfrm>
            <a:off x="285720" y="750082"/>
            <a:ext cx="4143404" cy="1821668"/>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8" name="图片占位符 2"/>
          <p:cNvSpPr>
            <a:spLocks noGrp="1"/>
          </p:cNvSpPr>
          <p:nvPr>
            <p:ph type="pic" idx="14"/>
          </p:nvPr>
        </p:nvSpPr>
        <p:spPr>
          <a:xfrm>
            <a:off x="285720" y="2732485"/>
            <a:ext cx="4143404" cy="1875248"/>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26BC682A-C05F-4C99-A8C4-40D51CBA4C0F}" type="datetime1">
              <a:rPr lang="zh-CN" altLang="en-US" smtClean="0"/>
              <a:pPr/>
              <a:t>2016/04/01</a:t>
            </a:fld>
            <a:endParaRPr lang="zh-CN" altLang="en-US" dirty="0"/>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dirty="0"/>
          </a:p>
        </p:txBody>
      </p:sp>
      <p:sp>
        <p:nvSpPr>
          <p:cNvPr id="6" name="内容占位符 2"/>
          <p:cNvSpPr>
            <a:spLocks noGrp="1"/>
          </p:cNvSpPr>
          <p:nvPr>
            <p:ph sz="half" idx="1"/>
          </p:nvPr>
        </p:nvSpPr>
        <p:spPr>
          <a:xfrm>
            <a:off x="285720" y="750082"/>
            <a:ext cx="4210080" cy="1928825"/>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ph sz="half" idx="13"/>
          </p:nvPr>
        </p:nvSpPr>
        <p:spPr>
          <a:xfrm>
            <a:off x="285720" y="2786064"/>
            <a:ext cx="4210080" cy="1821669"/>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内容占位符 2"/>
          <p:cNvSpPr>
            <a:spLocks noGrp="1"/>
          </p:cNvSpPr>
          <p:nvPr>
            <p:ph sz="half" idx="14"/>
          </p:nvPr>
        </p:nvSpPr>
        <p:spPr>
          <a:xfrm>
            <a:off x="4643438" y="750082"/>
            <a:ext cx="4210080" cy="1928825"/>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 name="内容占位符 2"/>
          <p:cNvSpPr>
            <a:spLocks noGrp="1"/>
          </p:cNvSpPr>
          <p:nvPr>
            <p:ph sz="half" idx="15"/>
          </p:nvPr>
        </p:nvSpPr>
        <p:spPr>
          <a:xfrm>
            <a:off x="4643438" y="2786064"/>
            <a:ext cx="4210080" cy="1821669"/>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图片">
    <p:spTree>
      <p:nvGrpSpPr>
        <p:cNvPr id="1" name=""/>
        <p:cNvGrpSpPr/>
        <p:nvPr/>
      </p:nvGrpSpPr>
      <p:grpSpPr>
        <a:xfrm>
          <a:off x="0" y="0"/>
          <a:ext cx="0" cy="0"/>
          <a:chOff x="0" y="0"/>
          <a:chExt cx="0" cy="0"/>
        </a:xfrm>
      </p:grpSpPr>
      <p:sp>
        <p:nvSpPr>
          <p:cNvPr id="5" name="标题 1"/>
          <p:cNvSpPr>
            <a:spLocks noGrp="1"/>
          </p:cNvSpPr>
          <p:nvPr>
            <p:ph type="title"/>
          </p:nvPr>
        </p:nvSpPr>
        <p:spPr>
          <a:xfrm>
            <a:off x="285720" y="205978"/>
            <a:ext cx="8572560" cy="436946"/>
          </a:xfrm>
        </p:spPr>
        <p:txBody>
          <a:bodyPr/>
          <a:lstStyle/>
          <a:p>
            <a:r>
              <a:rPr lang="zh-CN" altLang="en-US"/>
              <a:t>单击此处编辑母版标题样式</a:t>
            </a:r>
          </a:p>
        </p:txBody>
      </p:sp>
      <p:sp>
        <p:nvSpPr>
          <p:cNvPr id="6" name="矩形 5"/>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图片占位符 2"/>
          <p:cNvSpPr>
            <a:spLocks noGrp="1"/>
          </p:cNvSpPr>
          <p:nvPr>
            <p:ph type="pic" idx="14"/>
          </p:nvPr>
        </p:nvSpPr>
        <p:spPr>
          <a:xfrm>
            <a:off x="300046" y="750081"/>
            <a:ext cx="8558234" cy="3857652"/>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8"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上图下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285720" y="750082"/>
            <a:ext cx="8572560" cy="2795600"/>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285720" y="3589741"/>
            <a:ext cx="8572560" cy="103940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10" name="标题 1"/>
          <p:cNvSpPr>
            <a:spLocks noGrp="1"/>
          </p:cNvSpPr>
          <p:nvPr>
            <p:ph type="title"/>
          </p:nvPr>
        </p:nvSpPr>
        <p:spPr>
          <a:xfrm>
            <a:off x="285720" y="205978"/>
            <a:ext cx="8572560" cy="436946"/>
          </a:xfrm>
        </p:spPr>
        <p:txBody>
          <a:bodyPr/>
          <a:lstStyle/>
          <a:p>
            <a:r>
              <a:rPr lang="zh-CN" altLang="en-US"/>
              <a:t>单击此处编辑母版标题样式</a:t>
            </a:r>
          </a:p>
        </p:txBody>
      </p:sp>
      <p:sp>
        <p:nvSpPr>
          <p:cNvPr id="11" name="矩形 10"/>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上文下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图片占位符 2"/>
          <p:cNvSpPr>
            <a:spLocks noGrp="1"/>
          </p:cNvSpPr>
          <p:nvPr>
            <p:ph type="pic" idx="1"/>
          </p:nvPr>
        </p:nvSpPr>
        <p:spPr>
          <a:xfrm>
            <a:off x="285720" y="1865712"/>
            <a:ext cx="8572560" cy="2795600"/>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7" name="文本占位符 3"/>
          <p:cNvSpPr>
            <a:spLocks noGrp="1"/>
          </p:cNvSpPr>
          <p:nvPr>
            <p:ph type="body" sz="half" idx="2"/>
          </p:nvPr>
        </p:nvSpPr>
        <p:spPr>
          <a:xfrm>
            <a:off x="285720" y="750081"/>
            <a:ext cx="8572560" cy="103940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8" name="矩形 7"/>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上2图下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图片占位符 2"/>
          <p:cNvSpPr>
            <a:spLocks noGrp="1"/>
          </p:cNvSpPr>
          <p:nvPr>
            <p:ph type="pic" idx="1"/>
          </p:nvPr>
        </p:nvSpPr>
        <p:spPr>
          <a:xfrm>
            <a:off x="285720" y="750082"/>
            <a:ext cx="4143404" cy="2357453"/>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8" name="图片占位符 2"/>
          <p:cNvSpPr>
            <a:spLocks noGrp="1"/>
          </p:cNvSpPr>
          <p:nvPr>
            <p:ph type="pic" idx="13"/>
          </p:nvPr>
        </p:nvSpPr>
        <p:spPr>
          <a:xfrm>
            <a:off x="4572000" y="750082"/>
            <a:ext cx="4286280" cy="2357453"/>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9" name="文本占位符 3"/>
          <p:cNvSpPr>
            <a:spLocks noGrp="1"/>
          </p:cNvSpPr>
          <p:nvPr>
            <p:ph type="body" sz="half" idx="2"/>
          </p:nvPr>
        </p:nvSpPr>
        <p:spPr>
          <a:xfrm>
            <a:off x="285720" y="3214692"/>
            <a:ext cx="8572560" cy="1414458"/>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10" name="矩形 9"/>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上文下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图片占位符 2"/>
          <p:cNvSpPr>
            <a:spLocks noGrp="1"/>
          </p:cNvSpPr>
          <p:nvPr>
            <p:ph type="pic" idx="1"/>
          </p:nvPr>
        </p:nvSpPr>
        <p:spPr>
          <a:xfrm>
            <a:off x="285720" y="2250280"/>
            <a:ext cx="4143404" cy="2357453"/>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7" name="图片占位符 2"/>
          <p:cNvSpPr>
            <a:spLocks noGrp="1"/>
          </p:cNvSpPr>
          <p:nvPr>
            <p:ph type="pic" idx="13"/>
          </p:nvPr>
        </p:nvSpPr>
        <p:spPr>
          <a:xfrm>
            <a:off x="4572000" y="2250280"/>
            <a:ext cx="4286280" cy="2357453"/>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8" name="文本占位符 3"/>
          <p:cNvSpPr>
            <a:spLocks noGrp="1"/>
          </p:cNvSpPr>
          <p:nvPr>
            <p:ph type="body" sz="half" idx="2"/>
          </p:nvPr>
        </p:nvSpPr>
        <p:spPr>
          <a:xfrm>
            <a:off x="285720" y="750081"/>
            <a:ext cx="8572560" cy="1414458"/>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extLst>
      <p:ext uri="{BB962C8B-B14F-4D97-AF65-F5344CB8AC3E}">
        <p14:creationId xmlns:p14="http://schemas.microsoft.com/office/powerpoint/2010/main" val="1657138540"/>
      </p:ext>
    </p:extLst>
  </p:cSld>
  <p:clrMapOvr>
    <a:masterClrMapping/>
  </p:clrMapOvr>
  <p:transition>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7"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31" name="Shape 31"/>
          <p:cNvSpPr>
            <a:spLocks noGrp="1"/>
          </p:cNvSpPr>
          <p:nvPr>
            <p:ph type="title"/>
          </p:nvPr>
        </p:nvSpPr>
        <p:spPr>
          <a:prstGeom prst="rect">
            <a:avLst/>
          </a:prstGeom>
        </p:spPr>
        <p:txBody>
          <a:bodyPr/>
          <a:lstStyle/>
          <a:p>
            <a:pPr lvl="0">
              <a:defRPr sz="1800"/>
            </a:pPr>
            <a:r>
              <a:rPr sz="3300"/>
              <a:t>标题文本</a:t>
            </a:r>
          </a:p>
        </p:txBody>
      </p:sp>
      <p:sp>
        <p:nvSpPr>
          <p:cNvPr id="32" name="Shape 32"/>
          <p:cNvSpPr>
            <a:spLocks noGrp="1"/>
          </p:cNvSpPr>
          <p:nvPr>
            <p:ph type="body" idx="1"/>
          </p:nvPr>
        </p:nvSpPr>
        <p:spPr>
          <a:prstGeom prst="rect">
            <a:avLst/>
          </a:prstGeom>
        </p:spPr>
        <p:txBody>
          <a:bodyPr/>
          <a:lstStyle/>
          <a:p>
            <a:pPr lvl="0">
              <a:defRPr sz="1800"/>
            </a:pPr>
            <a:r>
              <a:rPr sz="2100"/>
              <a:t>正文级别 1</a:t>
            </a:r>
          </a:p>
          <a:p>
            <a:pPr lvl="1">
              <a:defRPr sz="1800"/>
            </a:pPr>
            <a:r>
              <a:rPr sz="2100"/>
              <a:t>正文级别 2</a:t>
            </a:r>
          </a:p>
          <a:p>
            <a:pPr lvl="2">
              <a:defRPr sz="1800"/>
            </a:pPr>
            <a:r>
              <a:rPr sz="2100"/>
              <a:t>正文级别 3</a:t>
            </a:r>
          </a:p>
          <a:p>
            <a:pPr lvl="3">
              <a:defRPr sz="1800"/>
            </a:pPr>
            <a:r>
              <a:rPr sz="2100"/>
              <a:t>正文级别 4</a:t>
            </a:r>
          </a:p>
          <a:p>
            <a:pPr lvl="4">
              <a:defRPr sz="1800"/>
            </a:pPr>
            <a:r>
              <a:rPr sz="2100"/>
              <a:t>正文级别 5</a:t>
            </a:r>
          </a:p>
        </p:txBody>
      </p:sp>
      <p:sp>
        <p:nvSpPr>
          <p:cNvPr id="5"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extLst>
      <p:ext uri="{BB962C8B-B14F-4D97-AF65-F5344CB8AC3E}">
        <p14:creationId xmlns:p14="http://schemas.microsoft.com/office/powerpoint/2010/main" val="315124456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列，左2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26BC682A-C05F-4C99-A8C4-40D51CBA4C0F}" type="datetime1">
              <a:rPr lang="zh-CN" altLang="en-US" smtClean="0"/>
              <a:pPr/>
              <a:t>2016/04/01</a:t>
            </a:fld>
            <a:endParaRPr lang="zh-CN" altLang="en-US" dirty="0"/>
          </a:p>
        </p:txBody>
      </p:sp>
      <p:sp>
        <p:nvSpPr>
          <p:cNvPr id="6" name="内容占位符 2"/>
          <p:cNvSpPr>
            <a:spLocks noGrp="1"/>
          </p:cNvSpPr>
          <p:nvPr>
            <p:ph sz="half" idx="1"/>
          </p:nvPr>
        </p:nvSpPr>
        <p:spPr>
          <a:xfrm>
            <a:off x="285720" y="750082"/>
            <a:ext cx="4210080" cy="1928825"/>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ph sz="half" idx="13"/>
          </p:nvPr>
        </p:nvSpPr>
        <p:spPr>
          <a:xfrm>
            <a:off x="285720" y="2786064"/>
            <a:ext cx="4210080" cy="1821669"/>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2"/>
          <p:cNvSpPr>
            <a:spLocks noGrp="1"/>
          </p:cNvSpPr>
          <p:nvPr>
            <p:ph type="body" idx="14" hasCustomPrompt="1"/>
          </p:nvPr>
        </p:nvSpPr>
        <p:spPr>
          <a:xfrm>
            <a:off x="4643438" y="750081"/>
            <a:ext cx="4214842" cy="3857652"/>
          </a:xfrm>
        </p:spPr>
        <p:txBody>
          <a:bodyPr anchor="t" anchorCtr="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单击此处编辑文本样式</a:t>
            </a:r>
          </a:p>
        </p:txBody>
      </p:sp>
      <p:sp>
        <p:nvSpPr>
          <p:cNvPr id="12"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列，右2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矩形 6"/>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占位符 2"/>
          <p:cNvSpPr>
            <a:spLocks noGrp="1"/>
          </p:cNvSpPr>
          <p:nvPr>
            <p:ph type="body" idx="14" hasCustomPrompt="1"/>
          </p:nvPr>
        </p:nvSpPr>
        <p:spPr>
          <a:xfrm>
            <a:off x="285720" y="750081"/>
            <a:ext cx="4214842" cy="3857652"/>
          </a:xfrm>
        </p:spPr>
        <p:txBody>
          <a:bodyPr anchor="t" anchorCtr="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单击此处编辑文本样式</a:t>
            </a:r>
          </a:p>
        </p:txBody>
      </p:sp>
      <p:sp>
        <p:nvSpPr>
          <p:cNvPr id="10" name="内容占位符 2"/>
          <p:cNvSpPr>
            <a:spLocks noGrp="1"/>
          </p:cNvSpPr>
          <p:nvPr>
            <p:ph sz="half" idx="1"/>
          </p:nvPr>
        </p:nvSpPr>
        <p:spPr>
          <a:xfrm>
            <a:off x="4643438" y="750082"/>
            <a:ext cx="4210080" cy="1928825"/>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内容占位符 2"/>
          <p:cNvSpPr>
            <a:spLocks noGrp="1"/>
          </p:cNvSpPr>
          <p:nvPr>
            <p:ph sz="half" idx="13"/>
          </p:nvPr>
        </p:nvSpPr>
        <p:spPr>
          <a:xfrm>
            <a:off x="4643438" y="2786064"/>
            <a:ext cx="4210080" cy="1821669"/>
          </a:xfr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列，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dirty="0"/>
              <a:t>单击此处编辑母版标题样式</a:t>
            </a:r>
          </a:p>
        </p:txBody>
      </p:sp>
      <p:sp>
        <p:nvSpPr>
          <p:cNvPr id="3" name="文本占位符 2"/>
          <p:cNvSpPr>
            <a:spLocks noGrp="1"/>
          </p:cNvSpPr>
          <p:nvPr>
            <p:ph type="body" idx="1"/>
          </p:nvPr>
        </p:nvSpPr>
        <p:spPr>
          <a:xfrm>
            <a:off x="285720"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285720" y="1178710"/>
            <a:ext cx="4211668" cy="3415913"/>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文本占位符 2"/>
          <p:cNvSpPr>
            <a:spLocks noGrp="1"/>
          </p:cNvSpPr>
          <p:nvPr>
            <p:ph type="body" idx="13"/>
          </p:nvPr>
        </p:nvSpPr>
        <p:spPr>
          <a:xfrm>
            <a:off x="4643438"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14"/>
          </p:nvPr>
        </p:nvSpPr>
        <p:spPr>
          <a:xfrm>
            <a:off x="4643438" y="1178710"/>
            <a:ext cx="4211668" cy="3415913"/>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矩形 11"/>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26BC682A-C05F-4C99-A8C4-40D51CBA4C0F}" type="datetime1">
              <a:rPr lang="zh-CN" altLang="en-US" smtClean="0"/>
              <a:pPr/>
              <a:t>2016/04/01</a:t>
            </a:fld>
            <a:endParaRPr lang="zh-CN" altLang="en-US" dirty="0"/>
          </a:p>
        </p:txBody>
      </p:sp>
      <p:sp>
        <p:nvSpPr>
          <p:cNvPr id="6" name="文本占位符 2"/>
          <p:cNvSpPr>
            <a:spLocks noGrp="1"/>
          </p:cNvSpPr>
          <p:nvPr>
            <p:ph type="body" idx="1"/>
          </p:nvPr>
        </p:nvSpPr>
        <p:spPr>
          <a:xfrm>
            <a:off x="285720"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7" name="内容占位符 3"/>
          <p:cNvSpPr>
            <a:spLocks noGrp="1"/>
          </p:cNvSpPr>
          <p:nvPr>
            <p:ph sz="half" idx="2"/>
          </p:nvPr>
        </p:nvSpPr>
        <p:spPr>
          <a:xfrm>
            <a:off x="285720" y="1178710"/>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8" name="矩形 7"/>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2"/>
          <p:cNvSpPr>
            <a:spLocks noGrp="1"/>
          </p:cNvSpPr>
          <p:nvPr>
            <p:ph type="body" idx="13"/>
          </p:nvPr>
        </p:nvSpPr>
        <p:spPr>
          <a:xfrm>
            <a:off x="285720" y="2732486"/>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0" name="内容占位符 3"/>
          <p:cNvSpPr>
            <a:spLocks noGrp="1"/>
          </p:cNvSpPr>
          <p:nvPr>
            <p:ph sz="half" idx="14"/>
          </p:nvPr>
        </p:nvSpPr>
        <p:spPr>
          <a:xfrm>
            <a:off x="285720" y="3161114"/>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1" name="文本占位符 2"/>
          <p:cNvSpPr>
            <a:spLocks noGrp="1"/>
          </p:cNvSpPr>
          <p:nvPr>
            <p:ph type="body" idx="15"/>
          </p:nvPr>
        </p:nvSpPr>
        <p:spPr>
          <a:xfrm>
            <a:off x="4643438"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2" name="内容占位符 3"/>
          <p:cNvSpPr>
            <a:spLocks noGrp="1"/>
          </p:cNvSpPr>
          <p:nvPr>
            <p:ph sz="half" idx="16"/>
          </p:nvPr>
        </p:nvSpPr>
        <p:spPr>
          <a:xfrm>
            <a:off x="4643438" y="1178710"/>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3" name="文本占位符 2"/>
          <p:cNvSpPr>
            <a:spLocks noGrp="1"/>
          </p:cNvSpPr>
          <p:nvPr>
            <p:ph type="body" idx="17"/>
          </p:nvPr>
        </p:nvSpPr>
        <p:spPr>
          <a:xfrm>
            <a:off x="4643438" y="2732486"/>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4" name="内容占位符 3"/>
          <p:cNvSpPr>
            <a:spLocks noGrp="1"/>
          </p:cNvSpPr>
          <p:nvPr>
            <p:ph sz="half" idx="18"/>
          </p:nvPr>
        </p:nvSpPr>
        <p:spPr>
          <a:xfrm>
            <a:off x="4643438" y="3161114"/>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5"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列，左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6" name="文本占位符 2"/>
          <p:cNvSpPr>
            <a:spLocks noGrp="1"/>
          </p:cNvSpPr>
          <p:nvPr>
            <p:ph type="body" idx="1"/>
          </p:nvPr>
        </p:nvSpPr>
        <p:spPr>
          <a:xfrm>
            <a:off x="285720"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7" name="内容占位符 3"/>
          <p:cNvSpPr>
            <a:spLocks noGrp="1"/>
          </p:cNvSpPr>
          <p:nvPr>
            <p:ph sz="half" idx="2"/>
          </p:nvPr>
        </p:nvSpPr>
        <p:spPr>
          <a:xfrm>
            <a:off x="285720" y="1178710"/>
            <a:ext cx="4211668" cy="3415913"/>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文本占位符 2"/>
          <p:cNvSpPr>
            <a:spLocks noGrp="1"/>
          </p:cNvSpPr>
          <p:nvPr>
            <p:ph type="body" idx="13" hasCustomPrompt="1"/>
          </p:nvPr>
        </p:nvSpPr>
        <p:spPr>
          <a:xfrm>
            <a:off x="4643438" y="750081"/>
            <a:ext cx="4214842" cy="3857652"/>
          </a:xfrm>
        </p:spPr>
        <p:txBody>
          <a:bodyPr anchor="t" anchorCtr="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单击此处编辑文本样式</a:t>
            </a:r>
          </a:p>
        </p:txBody>
      </p:sp>
      <p:sp>
        <p:nvSpPr>
          <p:cNvPr id="9" name="矩形 8"/>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列，右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矩形 5"/>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2"/>
          <p:cNvSpPr>
            <a:spLocks noGrp="1"/>
          </p:cNvSpPr>
          <p:nvPr>
            <p:ph type="body" idx="13" hasCustomPrompt="1"/>
          </p:nvPr>
        </p:nvSpPr>
        <p:spPr>
          <a:xfrm>
            <a:off x="285720" y="750081"/>
            <a:ext cx="4214842" cy="3857652"/>
          </a:xfrm>
        </p:spPr>
        <p:txBody>
          <a:bodyPr anchor="t" anchorCtr="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单击此处编辑文本样式</a:t>
            </a:r>
          </a:p>
        </p:txBody>
      </p:sp>
      <p:sp>
        <p:nvSpPr>
          <p:cNvPr id="8" name="文本占位符 2"/>
          <p:cNvSpPr>
            <a:spLocks noGrp="1"/>
          </p:cNvSpPr>
          <p:nvPr>
            <p:ph type="body" idx="1"/>
          </p:nvPr>
        </p:nvSpPr>
        <p:spPr>
          <a:xfrm>
            <a:off x="4643438"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9" name="内容占位符 3"/>
          <p:cNvSpPr>
            <a:spLocks noGrp="1"/>
          </p:cNvSpPr>
          <p:nvPr>
            <p:ph sz="half" idx="2"/>
          </p:nvPr>
        </p:nvSpPr>
        <p:spPr>
          <a:xfrm>
            <a:off x="4643438" y="1178710"/>
            <a:ext cx="4211668" cy="3415913"/>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列，右2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矩形 5"/>
          <p:cNvSpPr/>
          <p:nvPr userDrawn="1"/>
        </p:nvSpPr>
        <p:spPr>
          <a:xfrm>
            <a:off x="0" y="214296"/>
            <a:ext cx="285720" cy="428628"/>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2"/>
          <p:cNvSpPr>
            <a:spLocks noGrp="1"/>
          </p:cNvSpPr>
          <p:nvPr>
            <p:ph type="body" idx="13" hasCustomPrompt="1"/>
          </p:nvPr>
        </p:nvSpPr>
        <p:spPr>
          <a:xfrm>
            <a:off x="285720" y="750081"/>
            <a:ext cx="4214842" cy="3857652"/>
          </a:xfrm>
        </p:spPr>
        <p:txBody>
          <a:bodyPr anchor="t" anchorCtr="0">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单击此处编辑文本样式</a:t>
            </a:r>
          </a:p>
        </p:txBody>
      </p:sp>
      <p:sp>
        <p:nvSpPr>
          <p:cNvPr id="8" name="文本占位符 2"/>
          <p:cNvSpPr>
            <a:spLocks noGrp="1"/>
          </p:cNvSpPr>
          <p:nvPr>
            <p:ph type="body" idx="15"/>
          </p:nvPr>
        </p:nvSpPr>
        <p:spPr>
          <a:xfrm>
            <a:off x="4643438" y="750081"/>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9" name="内容占位符 3"/>
          <p:cNvSpPr>
            <a:spLocks noGrp="1"/>
          </p:cNvSpPr>
          <p:nvPr>
            <p:ph sz="half" idx="16"/>
          </p:nvPr>
        </p:nvSpPr>
        <p:spPr>
          <a:xfrm>
            <a:off x="4643438" y="1178710"/>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0" name="文本占位符 2"/>
          <p:cNvSpPr>
            <a:spLocks noGrp="1"/>
          </p:cNvSpPr>
          <p:nvPr>
            <p:ph type="body" idx="17"/>
          </p:nvPr>
        </p:nvSpPr>
        <p:spPr>
          <a:xfrm>
            <a:off x="4643438" y="2732486"/>
            <a:ext cx="4211668" cy="321471"/>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18"/>
          </p:nvPr>
        </p:nvSpPr>
        <p:spPr>
          <a:xfrm>
            <a:off x="4643438" y="3161114"/>
            <a:ext cx="4211668" cy="144662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2" name="页脚占位符 3"/>
          <p:cNvSpPr>
            <a:spLocks noGrp="1"/>
          </p:cNvSpPr>
          <p:nvPr>
            <p:ph type="ftr" sz="quarter" idx="11"/>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4714890"/>
            <a:ext cx="9144000" cy="428610"/>
          </a:xfrm>
          <a:prstGeom prst="rect">
            <a:avLst/>
          </a:prstGeom>
          <a:solidFill>
            <a:srgbClr val="CC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285720" y="205978"/>
            <a:ext cx="8572560" cy="436946"/>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285720" y="803660"/>
            <a:ext cx="8572560" cy="3790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8" name="图片 7" descr="logo.png"/>
          <p:cNvPicPr>
            <a:picLocks noChangeAspect="1"/>
          </p:cNvPicPr>
          <p:nvPr userDrawn="1"/>
        </p:nvPicPr>
        <p:blipFill>
          <a:blip r:embed="rId29" cstate="print"/>
          <a:stretch>
            <a:fillRect/>
          </a:stretch>
        </p:blipFill>
        <p:spPr>
          <a:xfrm>
            <a:off x="285720" y="4794473"/>
            <a:ext cx="1118116" cy="228611"/>
          </a:xfrm>
          <a:prstGeom prst="rect">
            <a:avLst/>
          </a:prstGeom>
        </p:spPr>
      </p:pic>
      <p:sp>
        <p:nvSpPr>
          <p:cNvPr id="9" name="页脚占位符 3"/>
          <p:cNvSpPr>
            <a:spLocks noGrp="1"/>
          </p:cNvSpPr>
          <p:nvPr>
            <p:ph type="ftr" sz="quarter" idx="3"/>
          </p:nvPr>
        </p:nvSpPr>
        <p:spPr>
          <a:xfrm>
            <a:off x="3338514" y="4767263"/>
            <a:ext cx="5591204" cy="273844"/>
          </a:xfrm>
          <a:prstGeom prst="rect">
            <a:avLst/>
          </a:prstGeom>
        </p:spPr>
        <p:txBody>
          <a:bodyPr/>
          <a:lstStyle>
            <a:lvl1pPr algn="r">
              <a:defRPr sz="1400">
                <a:solidFill>
                  <a:schemeClr val="bg1"/>
                </a:solidFill>
                <a:latin typeface="微软雅黑" panose="020B0503020204020204" pitchFamily="34" charset="-122"/>
                <a:ea typeface="微软雅黑" panose="020B0503020204020204" pitchFamily="34" charset="-122"/>
              </a:defRPr>
            </a:lvl1pPr>
          </a:lstStyle>
          <a:p>
            <a:r>
              <a:rPr lang="zh-CN" altLang="en-US" dirty="0"/>
              <a:t>有范云协作</a:t>
            </a:r>
          </a:p>
        </p:txBody>
      </p:sp>
    </p:spTree>
  </p:cSld>
  <p:clrMap bg1="lt1" tx1="dk1" bg2="lt2" tx2="dk2" accent1="accent1" accent2="accent2" accent3="accent3" accent4="accent4" accent5="accent5" accent6="accent6" hlink="hlink" folHlink="folHlink"/>
  <p:sldLayoutIdLst>
    <p:sldLayoutId id="2147483649" r:id="rId1"/>
    <p:sldLayoutId id="2147483667" r:id="rId2"/>
    <p:sldLayoutId id="2147483673" r:id="rId3"/>
    <p:sldLayoutId id="2147483674" r:id="rId4"/>
    <p:sldLayoutId id="2147483653" r:id="rId5"/>
    <p:sldLayoutId id="2147483670" r:id="rId6"/>
    <p:sldLayoutId id="2147483668" r:id="rId7"/>
    <p:sldLayoutId id="2147483669" r:id="rId8"/>
    <p:sldLayoutId id="2147483671" r:id="rId9"/>
    <p:sldLayoutId id="2147483672" r:id="rId10"/>
    <p:sldLayoutId id="2147483650" r:id="rId11"/>
    <p:sldLayoutId id="2147483656" r:id="rId12"/>
    <p:sldLayoutId id="2147483677" r:id="rId13"/>
    <p:sldLayoutId id="2147483665" r:id="rId14"/>
    <p:sldLayoutId id="2147483666" r:id="rId15"/>
    <p:sldLayoutId id="2147483675" r:id="rId16"/>
    <p:sldLayoutId id="2147483676" r:id="rId17"/>
    <p:sldLayoutId id="2147483660" r:id="rId18"/>
    <p:sldLayoutId id="2147483661" r:id="rId19"/>
    <p:sldLayoutId id="2147483655" r:id="rId20"/>
    <p:sldLayoutId id="2147483657" r:id="rId21"/>
    <p:sldLayoutId id="2147483664" r:id="rId22"/>
    <p:sldLayoutId id="2147483658" r:id="rId23"/>
    <p:sldLayoutId id="2147483663" r:id="rId24"/>
    <p:sldLayoutId id="2147483678" r:id="rId25"/>
    <p:sldLayoutId id="2147483659" r:id="rId26"/>
    <p:sldLayoutId id="2147483680" r:id="rId27"/>
  </p:sldLayoutIdLst>
  <p:transition>
    <p:wipe/>
  </p:transition>
  <p:hf sldNum="0" hdr="0" dt="0"/>
  <p:txStyles>
    <p:titleStyle>
      <a:lvl1pPr algn="l" defTabSz="914400" rtl="0" eaLnBrk="1" latinLnBrk="0" hangingPunct="1">
        <a:spcBef>
          <a:spcPct val="0"/>
        </a:spcBef>
        <a:buNone/>
        <a:defRPr sz="3200" kern="1200">
          <a:solidFill>
            <a:schemeClr val="accent6">
              <a:lumMod val="50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lnSpc>
          <a:spcPct val="150000"/>
        </a:lnSpc>
        <a:spcBef>
          <a:spcPct val="20000"/>
        </a:spcBef>
        <a:buFont typeface="Arial" pitchFamily="34" charset="0"/>
        <a:buChar char="•"/>
        <a:defRPr sz="2400" kern="1200">
          <a:solidFill>
            <a:schemeClr val="tx1">
              <a:lumMod val="65000"/>
              <a:lumOff val="35000"/>
            </a:schemeClr>
          </a:solidFill>
          <a:latin typeface="微软雅黑" pitchFamily="34" charset="-122"/>
          <a:ea typeface="微软雅黑" pitchFamily="34" charset="-122"/>
          <a:cs typeface="+mn-cs"/>
        </a:defRPr>
      </a:lvl1pPr>
      <a:lvl2pPr marL="742950" indent="-285750" algn="l" defTabSz="914400" rtl="0" eaLnBrk="1" latinLnBrk="0" hangingPunct="1">
        <a:lnSpc>
          <a:spcPct val="150000"/>
        </a:lnSpc>
        <a:spcBef>
          <a:spcPct val="20000"/>
        </a:spcBef>
        <a:buFont typeface="Arial" pitchFamily="34" charset="0"/>
        <a:buChar char="–"/>
        <a:defRPr sz="1800" kern="1200">
          <a:solidFill>
            <a:schemeClr val="tx1">
              <a:lumMod val="65000"/>
              <a:lumOff val="35000"/>
            </a:schemeClr>
          </a:solidFill>
          <a:latin typeface="微软雅黑" pitchFamily="34" charset="-122"/>
          <a:ea typeface="微软雅黑" pitchFamily="34" charset="-122"/>
          <a:cs typeface="+mn-cs"/>
        </a:defRPr>
      </a:lvl2pPr>
      <a:lvl3pPr marL="1143000" indent="-228600" algn="l" defTabSz="914400" rtl="0" eaLnBrk="1" latinLnBrk="0" hangingPunct="1">
        <a:lnSpc>
          <a:spcPct val="150000"/>
        </a:lnSpc>
        <a:spcBef>
          <a:spcPct val="20000"/>
        </a:spcBef>
        <a:buFont typeface="Arial" pitchFamily="34" charset="0"/>
        <a:buChar char="•"/>
        <a:defRPr sz="1800" kern="1200">
          <a:solidFill>
            <a:schemeClr val="tx1">
              <a:lumMod val="65000"/>
              <a:lumOff val="35000"/>
            </a:schemeClr>
          </a:solidFill>
          <a:latin typeface="微软雅黑" pitchFamily="34" charset="-122"/>
          <a:ea typeface="微软雅黑" pitchFamily="34" charset="-122"/>
          <a:cs typeface="+mn-cs"/>
        </a:defRPr>
      </a:lvl3pPr>
      <a:lvl4pPr marL="1600200" indent="-228600" algn="l" defTabSz="914400" rtl="0" eaLnBrk="1" latinLnBrk="0" hangingPunct="1">
        <a:lnSpc>
          <a:spcPct val="150000"/>
        </a:lnSpc>
        <a:spcBef>
          <a:spcPct val="20000"/>
        </a:spcBef>
        <a:buFont typeface="Arial" pitchFamily="34" charset="0"/>
        <a:buChar char="–"/>
        <a:defRPr sz="1800" kern="1200">
          <a:solidFill>
            <a:schemeClr val="tx1">
              <a:lumMod val="65000"/>
              <a:lumOff val="35000"/>
            </a:schemeClr>
          </a:solidFill>
          <a:latin typeface="微软雅黑" pitchFamily="34" charset="-122"/>
          <a:ea typeface="微软雅黑" pitchFamily="34" charset="-122"/>
          <a:cs typeface="+mn-cs"/>
        </a:defRPr>
      </a:lvl4pPr>
      <a:lvl5pPr marL="2057400" indent="-228600" algn="l" defTabSz="914400" rtl="0" eaLnBrk="1" latinLnBrk="0" hangingPunct="1">
        <a:lnSpc>
          <a:spcPct val="150000"/>
        </a:lnSpc>
        <a:spcBef>
          <a:spcPct val="20000"/>
        </a:spcBef>
        <a:buFont typeface="Arial" pitchFamily="34" charset="0"/>
        <a:buChar char="»"/>
        <a:defRPr sz="1800" kern="1200">
          <a:solidFill>
            <a:schemeClr val="tx1">
              <a:lumMod val="65000"/>
              <a:lumOff val="35000"/>
            </a:schemeClr>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接点 1"/>
          <p:cNvSpPr/>
          <p:nvPr/>
        </p:nvSpPr>
        <p:spPr>
          <a:xfrm>
            <a:off x="1554453" y="3400026"/>
            <a:ext cx="1713920" cy="502447"/>
          </a:xfrm>
          <a:prstGeom prst="flowChartConnector">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a:latin typeface="Comic Sans MS" panose="030F0702030302020204" pitchFamily="66" charset="0"/>
              </a:rPr>
              <a:t>Template</a:t>
            </a:r>
            <a:endParaRPr lang="zh-CN" altLang="en-US" dirty="0">
              <a:latin typeface="Comic Sans MS" panose="030F0702030302020204" pitchFamily="66" charset="0"/>
            </a:endParaRPr>
          </a:p>
        </p:txBody>
      </p:sp>
      <p:sp>
        <p:nvSpPr>
          <p:cNvPr id="3" name="流程图: 接点 2"/>
          <p:cNvSpPr/>
          <p:nvPr/>
        </p:nvSpPr>
        <p:spPr>
          <a:xfrm>
            <a:off x="3921942" y="2148685"/>
            <a:ext cx="1300116" cy="487356"/>
          </a:xfrm>
          <a:prstGeom prst="flowChartConnector">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a:latin typeface="Comic Sans MS" panose="030F0702030302020204" pitchFamily="66" charset="0"/>
              </a:rPr>
              <a:t>Model</a:t>
            </a:r>
            <a:endParaRPr lang="zh-CN" altLang="en-US" dirty="0">
              <a:latin typeface="Comic Sans MS" panose="030F0702030302020204" pitchFamily="66" charset="0"/>
            </a:endParaRPr>
          </a:p>
        </p:txBody>
      </p:sp>
      <p:sp>
        <p:nvSpPr>
          <p:cNvPr id="4" name="流程图: 接点 3"/>
          <p:cNvSpPr/>
          <p:nvPr/>
        </p:nvSpPr>
        <p:spPr>
          <a:xfrm>
            <a:off x="5880100" y="3412147"/>
            <a:ext cx="1713920" cy="478204"/>
          </a:xfrm>
          <a:prstGeom prst="flowChartConnector">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a:latin typeface="Comic Sans MS" panose="030F0702030302020204" pitchFamily="66" charset="0"/>
              </a:rPr>
              <a:t>API</a:t>
            </a:r>
            <a:endParaRPr lang="zh-CN" altLang="en-US" dirty="0">
              <a:latin typeface="Comic Sans MS" panose="030F0702030302020204" pitchFamily="66" charset="0"/>
            </a:endParaRPr>
          </a:p>
        </p:txBody>
      </p:sp>
      <p:sp>
        <p:nvSpPr>
          <p:cNvPr id="5" name="流程图: 接点 4"/>
          <p:cNvSpPr/>
          <p:nvPr/>
        </p:nvSpPr>
        <p:spPr>
          <a:xfrm>
            <a:off x="3921942" y="892786"/>
            <a:ext cx="1300116" cy="478204"/>
          </a:xfrm>
          <a:prstGeom prst="flowChartConnector">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a:latin typeface="Comic Sans MS" panose="030F0702030302020204" pitchFamily="66" charset="0"/>
              </a:rPr>
              <a:t>URL</a:t>
            </a:r>
            <a:endParaRPr lang="zh-CN" altLang="en-US" dirty="0">
              <a:latin typeface="Comic Sans MS" panose="030F0702030302020204" pitchFamily="66" charset="0"/>
            </a:endParaRPr>
          </a:p>
        </p:txBody>
      </p:sp>
      <p:sp>
        <p:nvSpPr>
          <p:cNvPr id="6" name="上下箭头 5"/>
          <p:cNvSpPr/>
          <p:nvPr/>
        </p:nvSpPr>
        <p:spPr>
          <a:xfrm rot="2544667">
            <a:off x="2990516" y="999506"/>
            <a:ext cx="217189" cy="2650893"/>
          </a:xfrm>
          <a:prstGeom prst="upDown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7" name="上下箭头 6"/>
          <p:cNvSpPr/>
          <p:nvPr/>
        </p:nvSpPr>
        <p:spPr>
          <a:xfrm rot="2544667">
            <a:off x="3604485" y="2488743"/>
            <a:ext cx="217189" cy="1238205"/>
          </a:xfrm>
          <a:prstGeom prst="upDown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8" name="上下箭头 7"/>
          <p:cNvSpPr/>
          <p:nvPr/>
        </p:nvSpPr>
        <p:spPr>
          <a:xfrm rot="-2520000">
            <a:off x="5318408" y="2486337"/>
            <a:ext cx="217189" cy="1238205"/>
          </a:xfrm>
          <a:prstGeom prst="upDown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9" name="上下箭头 8"/>
          <p:cNvSpPr/>
          <p:nvPr/>
        </p:nvSpPr>
        <p:spPr>
          <a:xfrm rot="-2520000">
            <a:off x="5937055" y="1005267"/>
            <a:ext cx="217189" cy="2651299"/>
          </a:xfrm>
          <a:prstGeom prst="upDown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0" name="流程图: 接点 9"/>
          <p:cNvSpPr>
            <a:spLocks noChangeAspect="1"/>
          </p:cNvSpPr>
          <p:nvPr/>
        </p:nvSpPr>
        <p:spPr>
          <a:xfrm>
            <a:off x="2946984" y="2101975"/>
            <a:ext cx="364876" cy="364876"/>
          </a:xfrm>
          <a:prstGeom prst="flowChartConnecto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a:t>1</a:t>
            </a:r>
            <a:endParaRPr lang="zh-CN" altLang="en-US" dirty="0"/>
          </a:p>
        </p:txBody>
      </p:sp>
      <p:sp>
        <p:nvSpPr>
          <p:cNvPr id="11" name="流程图: 接点 10"/>
          <p:cNvSpPr>
            <a:spLocks noChangeAspect="1"/>
          </p:cNvSpPr>
          <p:nvPr/>
        </p:nvSpPr>
        <p:spPr>
          <a:xfrm>
            <a:off x="5842816" y="2109785"/>
            <a:ext cx="364876" cy="364876"/>
          </a:xfrm>
          <a:prstGeom prst="flowChartConnecto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a:t>1</a:t>
            </a:r>
            <a:endParaRPr lang="zh-CN" altLang="en-US" dirty="0"/>
          </a:p>
        </p:txBody>
      </p:sp>
      <p:sp>
        <p:nvSpPr>
          <p:cNvPr id="12" name="流程图: 接点 11"/>
          <p:cNvSpPr>
            <a:spLocks noChangeAspect="1"/>
          </p:cNvSpPr>
          <p:nvPr/>
        </p:nvSpPr>
        <p:spPr>
          <a:xfrm>
            <a:off x="3562391" y="2897601"/>
            <a:ext cx="364876" cy="364876"/>
          </a:xfrm>
          <a:prstGeom prst="flowChartConnecto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a:t>2</a:t>
            </a:r>
            <a:endParaRPr lang="zh-CN" altLang="en-US" dirty="0"/>
          </a:p>
        </p:txBody>
      </p:sp>
      <p:sp>
        <p:nvSpPr>
          <p:cNvPr id="13" name="流程图: 接点 12"/>
          <p:cNvSpPr>
            <a:spLocks noChangeAspect="1"/>
          </p:cNvSpPr>
          <p:nvPr/>
        </p:nvSpPr>
        <p:spPr>
          <a:xfrm>
            <a:off x="5231864" y="2900487"/>
            <a:ext cx="364876" cy="364876"/>
          </a:xfrm>
          <a:prstGeom prst="flowChartConnecto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a:t>3</a:t>
            </a:r>
            <a:endParaRPr lang="zh-CN" altLang="en-US" dirty="0"/>
          </a:p>
        </p:txBody>
      </p:sp>
      <p:sp>
        <p:nvSpPr>
          <p:cNvPr id="14" name="页脚占位符 3"/>
          <p:cNvSpPr>
            <a:spLocks noGrp="1"/>
          </p:cNvSpPr>
          <p:nvPr>
            <p:ph type="ftr" sz="quarter" idx="11"/>
          </p:nvPr>
        </p:nvSpPr>
        <p:spPr>
          <a:xfrm>
            <a:off x="3338514" y="4767263"/>
            <a:ext cx="5591204" cy="273844"/>
          </a:xfrm>
        </p:spPr>
        <p:txBody>
          <a:bodyPr/>
          <a:lstStyle/>
          <a:p>
            <a:r>
              <a:rPr lang="zh-CN" altLang="en-US" dirty="0"/>
              <a:t>有范云协作</a:t>
            </a:r>
          </a:p>
        </p:txBody>
      </p:sp>
      <p:sp>
        <p:nvSpPr>
          <p:cNvPr id="15" name="流程图: 接点 14"/>
          <p:cNvSpPr/>
          <p:nvPr/>
        </p:nvSpPr>
        <p:spPr>
          <a:xfrm>
            <a:off x="3921942" y="892786"/>
            <a:ext cx="1300116" cy="478204"/>
          </a:xfrm>
          <a:prstGeom prst="flowChartConnector">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页面</a:t>
            </a:r>
          </a:p>
        </p:txBody>
      </p:sp>
      <p:sp>
        <p:nvSpPr>
          <p:cNvPr id="16" name="流程图: 接点 15"/>
          <p:cNvSpPr/>
          <p:nvPr/>
        </p:nvSpPr>
        <p:spPr>
          <a:xfrm>
            <a:off x="1561280" y="3400026"/>
            <a:ext cx="1713920" cy="502447"/>
          </a:xfrm>
          <a:prstGeom prst="flowChartConnector">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模板</a:t>
            </a:r>
          </a:p>
        </p:txBody>
      </p:sp>
      <p:sp>
        <p:nvSpPr>
          <p:cNvPr id="17" name="流程图: 接点 16"/>
          <p:cNvSpPr/>
          <p:nvPr/>
        </p:nvSpPr>
        <p:spPr>
          <a:xfrm>
            <a:off x="5880100" y="3409753"/>
            <a:ext cx="1713920" cy="478204"/>
          </a:xfrm>
          <a:prstGeom prst="flowChartConnector">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接口</a:t>
            </a:r>
          </a:p>
        </p:txBody>
      </p:sp>
      <p:sp>
        <p:nvSpPr>
          <p:cNvPr id="18" name="流程图: 接点 17"/>
          <p:cNvSpPr/>
          <p:nvPr/>
        </p:nvSpPr>
        <p:spPr>
          <a:xfrm>
            <a:off x="3921942" y="2148685"/>
            <a:ext cx="1300116" cy="487356"/>
          </a:xfrm>
          <a:prstGeom prst="flowChartConnector">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数据</a:t>
            </a:r>
          </a:p>
        </p:txBody>
      </p:sp>
    </p:spTree>
    <p:extLst>
      <p:ext uri="{BB962C8B-B14F-4D97-AF65-F5344CB8AC3E}">
        <p14:creationId xmlns:p14="http://schemas.microsoft.com/office/powerpoint/2010/main" val="23502825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outHorizontal)">
                                      <p:cBhvr>
                                        <p:cTn id="23" dur="750"/>
                                        <p:tgtEl>
                                          <p:spTgt spid="6"/>
                                        </p:tgtEl>
                                      </p:cBhvr>
                                    </p:animEffect>
                                  </p:childTnLst>
                                </p:cTn>
                              </p:par>
                            </p:childTnLst>
                          </p:cTn>
                        </p:par>
                        <p:par>
                          <p:cTn id="24" fill="hold">
                            <p:stCondLst>
                              <p:cond delay="75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75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grpId="1" nodeType="clickEffect">
                                  <p:stCondLst>
                                    <p:cond delay="0"/>
                                  </p:stCondLst>
                                  <p:childTnLst>
                                    <p:animEffect transition="out" filter="fade">
                                      <p:cBhvr>
                                        <p:cTn id="31" dur="500" tmFilter="0, 0; .2, .5; .8, .5; 1, 0"/>
                                        <p:tgtEl>
                                          <p:spTgt spid="15"/>
                                        </p:tgtEl>
                                      </p:cBhvr>
                                    </p:animEffect>
                                    <p:animScale>
                                      <p:cBhvr>
                                        <p:cTn id="32" dur="250" autoRev="1" fill="hold"/>
                                        <p:tgtEl>
                                          <p:spTgt spid="15"/>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4"/>
                                        </p:tgtEl>
                                      </p:cBhvr>
                                    </p:animEffect>
                                    <p:set>
                                      <p:cBhvr>
                                        <p:cTn id="37" dur="1" fill="hold">
                                          <p:stCondLst>
                                            <p:cond delay="499"/>
                                          </p:stCondLst>
                                        </p:cTn>
                                        <p:tgtEl>
                                          <p:spTgt spid="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par>
                          <p:cTn id="41" fill="hold">
                            <p:stCondLst>
                              <p:cond delay="500"/>
                            </p:stCondLst>
                            <p:childTnLst>
                              <p:par>
                                <p:cTn id="42" presetID="16" presetClass="entr" presetSubtype="42" fill="hold" grpId="0" nodeType="after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barn(outHorizontal)">
                                      <p:cBhvr>
                                        <p:cTn id="44" dur="750"/>
                                        <p:tgtEl>
                                          <p:spTgt spid="9"/>
                                        </p:tgtEl>
                                      </p:cBhvr>
                                    </p:animEffect>
                                  </p:childTnLst>
                                </p:cTn>
                              </p:par>
                            </p:childTnLst>
                          </p:cTn>
                        </p:par>
                        <p:par>
                          <p:cTn id="45" fill="hold">
                            <p:stCondLst>
                              <p:cond delay="1250"/>
                            </p:stCondLst>
                            <p:childTnLst>
                              <p:par>
                                <p:cTn id="46" presetID="10" presetClass="entr" presetSubtype="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75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26" presetClass="emph" presetSubtype="0" fill="hold" grpId="1" nodeType="clickEffect">
                                  <p:stCondLst>
                                    <p:cond delay="0"/>
                                  </p:stCondLst>
                                  <p:childTnLst>
                                    <p:animEffect transition="out" filter="fade">
                                      <p:cBhvr>
                                        <p:cTn id="52" dur="750" tmFilter="0, 0; .2, .5; .8, .5; 1, 0"/>
                                        <p:tgtEl>
                                          <p:spTgt spid="16"/>
                                        </p:tgtEl>
                                      </p:cBhvr>
                                    </p:animEffect>
                                    <p:animScale>
                                      <p:cBhvr>
                                        <p:cTn id="53" dur="375" autoRev="1" fill="hold"/>
                                        <p:tgtEl>
                                          <p:spTgt spid="16"/>
                                        </p:tgtEl>
                                      </p:cBhvr>
                                      <p:by x="105000" y="105000"/>
                                    </p:animScale>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0" nodeType="clickEffect">
                                  <p:stCondLst>
                                    <p:cond delay="0"/>
                                  </p:stCondLst>
                                  <p:childTnLst>
                                    <p:animEffect transition="out" filter="fade">
                                      <p:cBhvr>
                                        <p:cTn id="57" dur="500"/>
                                        <p:tgtEl>
                                          <p:spTgt spid="3"/>
                                        </p:tgtEl>
                                      </p:cBhvr>
                                    </p:animEffect>
                                    <p:set>
                                      <p:cBhvr>
                                        <p:cTn id="58" dur="1" fill="hold">
                                          <p:stCondLst>
                                            <p:cond delay="499"/>
                                          </p:stCondLst>
                                        </p:cTn>
                                        <p:tgtEl>
                                          <p:spTgt spid="3"/>
                                        </p:tgtEl>
                                        <p:attrNameLst>
                                          <p:attrName>style.visibility</p:attrName>
                                        </p:attrNameLst>
                                      </p:cBhvr>
                                      <p:to>
                                        <p:strVal val="hidden"/>
                                      </p:to>
                                    </p:set>
                                  </p:childTnLst>
                                </p:cTn>
                              </p:par>
                              <p:par>
                                <p:cTn id="59" presetID="10"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childTnLst>
                          </p:cTn>
                        </p:par>
                        <p:par>
                          <p:cTn id="62" fill="hold">
                            <p:stCondLst>
                              <p:cond delay="500"/>
                            </p:stCondLst>
                            <p:childTnLst>
                              <p:par>
                                <p:cTn id="63" presetID="16" presetClass="entr" presetSubtype="42" fill="hold" grpId="0" nodeType="after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barn(outHorizontal)">
                                      <p:cBhvr>
                                        <p:cTn id="65" dur="750"/>
                                        <p:tgtEl>
                                          <p:spTgt spid="7"/>
                                        </p:tgtEl>
                                      </p:cBhvr>
                                    </p:animEffect>
                                  </p:childTnLst>
                                </p:cTn>
                              </p:par>
                            </p:childTnLst>
                          </p:cTn>
                        </p:par>
                        <p:par>
                          <p:cTn id="66" fill="hold">
                            <p:stCondLst>
                              <p:cond delay="1250"/>
                            </p:stCondLst>
                            <p:childTnLst>
                              <p:par>
                                <p:cTn id="67" presetID="10" presetClass="entr" presetSubtype="0" fill="hold" grpId="0" nodeType="after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750"/>
                                        <p:tgtEl>
                                          <p:spTgt spid="12"/>
                                        </p:tgtEl>
                                      </p:cBhvr>
                                    </p:animEffect>
                                  </p:childTnLst>
                                </p:cTn>
                              </p:par>
                            </p:childTnLst>
                          </p:cTn>
                        </p:par>
                      </p:childTnLst>
                    </p:cTn>
                  </p:par>
                  <p:par>
                    <p:cTn id="70" fill="hold">
                      <p:stCondLst>
                        <p:cond delay="indefinite"/>
                      </p:stCondLst>
                      <p:childTnLst>
                        <p:par>
                          <p:cTn id="71" fill="hold">
                            <p:stCondLst>
                              <p:cond delay="0"/>
                            </p:stCondLst>
                            <p:childTnLst>
                              <p:par>
                                <p:cTn id="72" presetID="26" presetClass="emph" presetSubtype="0" fill="hold" grpId="1" nodeType="clickEffect">
                                  <p:stCondLst>
                                    <p:cond delay="0"/>
                                  </p:stCondLst>
                                  <p:childTnLst>
                                    <p:animEffect transition="out" filter="fade">
                                      <p:cBhvr>
                                        <p:cTn id="73" dur="500" tmFilter="0, 0; .2, .5; .8, .5; 1, 0"/>
                                        <p:tgtEl>
                                          <p:spTgt spid="17"/>
                                        </p:tgtEl>
                                      </p:cBhvr>
                                    </p:animEffect>
                                    <p:animScale>
                                      <p:cBhvr>
                                        <p:cTn id="74" dur="250" autoRev="1" fill="hold"/>
                                        <p:tgtEl>
                                          <p:spTgt spid="17"/>
                                        </p:tgtEl>
                                      </p:cBhvr>
                                      <p:by x="105000" y="105000"/>
                                    </p:animScale>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1" nodeType="clickEffect">
                                  <p:stCondLst>
                                    <p:cond delay="0"/>
                                  </p:stCondLst>
                                  <p:childTnLst>
                                    <p:animEffect transition="out" filter="fade">
                                      <p:cBhvr>
                                        <p:cTn id="78" dur="500" tmFilter="0, 0; .2, .5; .8, .5; 1, 0"/>
                                        <p:tgtEl>
                                          <p:spTgt spid="18"/>
                                        </p:tgtEl>
                                      </p:cBhvr>
                                    </p:animEffect>
                                    <p:animScale>
                                      <p:cBhvr>
                                        <p:cTn id="79" dur="250" autoRev="1" fill="hold"/>
                                        <p:tgtEl>
                                          <p:spTgt spid="18"/>
                                        </p:tgtEl>
                                      </p:cBhvr>
                                      <p:by x="105000" y="105000"/>
                                    </p:animScale>
                                  </p:childTnLst>
                                </p:cTn>
                              </p:par>
                            </p:childTnLst>
                          </p:cTn>
                        </p:par>
                        <p:par>
                          <p:cTn id="80" fill="hold">
                            <p:stCondLst>
                              <p:cond delay="500"/>
                            </p:stCondLst>
                            <p:childTnLst>
                              <p:par>
                                <p:cTn id="81" presetID="16" presetClass="entr" presetSubtype="42" fill="hold" grpId="0" nodeType="after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barn(outHorizontal)">
                                      <p:cBhvr>
                                        <p:cTn id="83" dur="750"/>
                                        <p:tgtEl>
                                          <p:spTgt spid="8"/>
                                        </p:tgtEl>
                                      </p:cBhvr>
                                    </p:animEffect>
                                  </p:childTnLst>
                                </p:cTn>
                              </p:par>
                            </p:childTnLst>
                          </p:cTn>
                        </p:par>
                        <p:par>
                          <p:cTn id="84" fill="hold">
                            <p:stCondLst>
                              <p:cond delay="1250"/>
                            </p:stCondLst>
                            <p:childTnLst>
                              <p:par>
                                <p:cTn id="85" presetID="10" presetClass="entr" presetSubtype="0" fill="hold" grpId="0" nodeType="after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fade">
                                      <p:cBhvr>
                                        <p:cTn id="87"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5" grpId="0" animBg="1"/>
      <p:bldP spid="15" grpId="1" animBg="1"/>
      <p:bldP spid="16" grpId="0" animBg="1"/>
      <p:bldP spid="16" grpId="1" animBg="1"/>
      <p:bldP spid="17" grpId="0" animBg="1"/>
      <p:bldP spid="17" grpId="1" animBg="1"/>
      <p:bldP spid="18" grpId="0" animBg="1"/>
      <p:bldP spid="18" grpId="1" animBg="1"/>
    </p:bldLst>
  </p:timing>
</p:sld>
</file>

<file path=ppt/theme/theme1.xml><?xml version="1.0" encoding="utf-8"?>
<a:theme xmlns:a="http://schemas.openxmlformats.org/drawingml/2006/main" name="《成为前端开发工程师》走进高校">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6911</TotalTime>
  <Words>154</Words>
  <Application>Microsoft Office PowerPoint</Application>
  <PresentationFormat>全屏显示(16:9)</PresentationFormat>
  <Paragraphs>19</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宋体</vt:lpstr>
      <vt:lpstr>微软雅黑</vt:lpstr>
      <vt:lpstr>Arial</vt:lpstr>
      <vt:lpstr>Calibri</vt:lpstr>
      <vt:lpstr>Comic Sans MS</vt:lpstr>
      <vt:lpstr>《成为前端开发工程师》走进高校</vt:lpstr>
      <vt:lpstr>PowerPoint 演示文稿</vt:lpstr>
    </vt:vector>
  </TitlesOfParts>
  <Company>netease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构建高效开发体系</dc:title>
  <dc:creator>genify</dc:creator>
  <cp:lastModifiedBy>jf cai</cp:lastModifiedBy>
  <cp:revision>1648</cp:revision>
  <dcterms:created xsi:type="dcterms:W3CDTF">2014-06-24T08:28:46Z</dcterms:created>
  <dcterms:modified xsi:type="dcterms:W3CDTF">2016-04-01T09:20:33Z</dcterms:modified>
  <cp:category>技术分享</cp:category>
</cp:coreProperties>
</file>