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0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SPA </a:t>
            </a:r>
            <a:r>
              <a:rPr lang="zh-CN" altLang="en-US" dirty="0"/>
              <a:t>更类似于移动</a:t>
            </a:r>
            <a:r>
              <a:rPr lang="en-US" altLang="zh-CN" dirty="0"/>
              <a:t>APP</a:t>
            </a:r>
            <a:r>
              <a:rPr lang="zh-CN" altLang="en-US" dirty="0"/>
              <a:t>、桌面应用类型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对前端专业技能要求高（更高要求的架构设计来保证性能，如按需载入、模块化、内存管理等等）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SEO </a:t>
            </a:r>
            <a:r>
              <a:rPr lang="zh-CN" altLang="en-US" dirty="0"/>
              <a:t>弱</a:t>
            </a:r>
          </a:p>
        </p:txBody>
      </p:sp>
    </p:spTree>
    <p:extLst>
      <p:ext uri="{BB962C8B-B14F-4D97-AF65-F5344CB8AC3E}">
        <p14:creationId xmlns:p14="http://schemas.microsoft.com/office/powerpoint/2010/main" val="14977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" descr="发大镜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1" y="1183965"/>
            <a:ext cx="3462031" cy="259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有范云协作</a:t>
            </a:r>
          </a:p>
        </p:txBody>
      </p:sp>
      <p:sp>
        <p:nvSpPr>
          <p:cNvPr id="5" name="矩形 4"/>
          <p:cNvSpPr/>
          <p:nvPr/>
        </p:nvSpPr>
        <p:spPr>
          <a:xfrm>
            <a:off x="4590448" y="861898"/>
            <a:ext cx="3749893" cy="669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前端逻辑</a:t>
            </a:r>
          </a:p>
        </p:txBody>
      </p:sp>
      <p:sp>
        <p:nvSpPr>
          <p:cNvPr id="6" name="矩形 5"/>
          <p:cNvSpPr/>
          <p:nvPr/>
        </p:nvSpPr>
        <p:spPr>
          <a:xfrm>
            <a:off x="4590447" y="2141174"/>
            <a:ext cx="1695563" cy="2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视图模板</a:t>
            </a:r>
          </a:p>
        </p:txBody>
      </p:sp>
      <p:sp>
        <p:nvSpPr>
          <p:cNvPr id="7" name="矩形 6"/>
          <p:cNvSpPr/>
          <p:nvPr/>
        </p:nvSpPr>
        <p:spPr>
          <a:xfrm>
            <a:off x="6667234" y="2153038"/>
            <a:ext cx="1673130" cy="5102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</a:p>
        </p:txBody>
      </p:sp>
      <p:sp>
        <p:nvSpPr>
          <p:cNvPr id="8" name="矩形 7"/>
          <p:cNvSpPr/>
          <p:nvPr/>
        </p:nvSpPr>
        <p:spPr>
          <a:xfrm>
            <a:off x="4590448" y="2895686"/>
            <a:ext cx="3749892" cy="4831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业务服务</a:t>
            </a:r>
          </a:p>
        </p:txBody>
      </p:sp>
      <p:sp>
        <p:nvSpPr>
          <p:cNvPr id="9" name="矩形 8"/>
          <p:cNvSpPr/>
          <p:nvPr/>
        </p:nvSpPr>
        <p:spPr>
          <a:xfrm>
            <a:off x="4590449" y="3602178"/>
            <a:ext cx="3749892" cy="4817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</a:p>
        </p:txBody>
      </p:sp>
      <p:sp>
        <p:nvSpPr>
          <p:cNvPr id="10" name="矩形 9"/>
          <p:cNvSpPr/>
          <p:nvPr/>
        </p:nvSpPr>
        <p:spPr>
          <a:xfrm>
            <a:off x="4590448" y="2411174"/>
            <a:ext cx="1695562" cy="2520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模板环境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572000" y="1815668"/>
            <a:ext cx="3762505" cy="8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584587" y="2137958"/>
            <a:ext cx="3749918" cy="53437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</a:p>
        </p:txBody>
      </p:sp>
      <p:sp>
        <p:nvSpPr>
          <p:cNvPr id="12" name="矩形 11"/>
          <p:cNvSpPr/>
          <p:nvPr/>
        </p:nvSpPr>
        <p:spPr>
          <a:xfrm>
            <a:off x="4593698" y="858260"/>
            <a:ext cx="3749893" cy="669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4615" y="876387"/>
            <a:ext cx="867010" cy="6322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17" name="矩形 16"/>
          <p:cNvSpPr/>
          <p:nvPr/>
        </p:nvSpPr>
        <p:spPr>
          <a:xfrm>
            <a:off x="1093073" y="2130712"/>
            <a:ext cx="8823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</a:t>
            </a:r>
            <a:endParaRPr lang="zh-CN" alt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70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6" grpId="0" animBg="1"/>
      <p:bldP spid="12" grpId="0" animBg="1"/>
      <p:bldP spid="2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6906</TotalTime>
  <Words>62</Words>
  <Application>Microsoft Office PowerPoint</Application>
  <PresentationFormat>全屏显示(16:9)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2016-04-03T00:03:18Z</dcterms:modified>
  <cp:category>技术分享</cp:category>
</cp:coreProperties>
</file>