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对后端侵入性依赖于后端的能力（</a:t>
            </a:r>
            <a:r>
              <a:rPr lang="en-US" altLang="zh-CN" dirty="0" err="1"/>
              <a:t>SpringMVC</a:t>
            </a:r>
            <a:r>
              <a:rPr lang="zh-CN" altLang="en-US" dirty="0"/>
              <a:t>的多视图支持</a:t>
            </a:r>
            <a:r>
              <a:rPr lang="en-US" altLang="zh-CN" dirty="0" err="1"/>
              <a:t>ContentNegotiatingViewResolver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在代理层重新定制视图模板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中间代理层的转发开销</a:t>
            </a:r>
          </a:p>
        </p:txBody>
      </p:sp>
    </p:spTree>
    <p:extLst>
      <p:ext uri="{BB962C8B-B14F-4D97-AF65-F5344CB8AC3E}">
        <p14:creationId xmlns:p14="http://schemas.microsoft.com/office/powerpoint/2010/main" val="240391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sp>
        <p:nvSpPr>
          <p:cNvPr id="5" name="矩形 4"/>
          <p:cNvSpPr/>
          <p:nvPr/>
        </p:nvSpPr>
        <p:spPr>
          <a:xfrm>
            <a:off x="4571649" y="1185934"/>
            <a:ext cx="3749893" cy="669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前端逻辑</a:t>
            </a:r>
          </a:p>
        </p:txBody>
      </p:sp>
      <p:sp>
        <p:nvSpPr>
          <p:cNvPr id="6" name="矩形 5"/>
          <p:cNvSpPr/>
          <p:nvPr/>
        </p:nvSpPr>
        <p:spPr>
          <a:xfrm>
            <a:off x="4571648" y="2465210"/>
            <a:ext cx="1695563" cy="2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视图模板</a:t>
            </a:r>
          </a:p>
        </p:txBody>
      </p:sp>
      <p:sp>
        <p:nvSpPr>
          <p:cNvPr id="7" name="矩形 6"/>
          <p:cNvSpPr/>
          <p:nvPr/>
        </p:nvSpPr>
        <p:spPr>
          <a:xfrm>
            <a:off x="6648435" y="2477074"/>
            <a:ext cx="1673130" cy="5102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4571649" y="3219722"/>
            <a:ext cx="3749892" cy="4831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</a:t>
            </a:r>
          </a:p>
        </p:txBody>
      </p:sp>
      <p:sp>
        <p:nvSpPr>
          <p:cNvPr id="9" name="矩形 8"/>
          <p:cNvSpPr/>
          <p:nvPr/>
        </p:nvSpPr>
        <p:spPr>
          <a:xfrm>
            <a:off x="4571650" y="3926214"/>
            <a:ext cx="3749892" cy="4817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</a:p>
        </p:txBody>
      </p:sp>
      <p:sp>
        <p:nvSpPr>
          <p:cNvPr id="10" name="矩形 9"/>
          <p:cNvSpPr/>
          <p:nvPr/>
        </p:nvSpPr>
        <p:spPr>
          <a:xfrm>
            <a:off x="4571649" y="2735210"/>
            <a:ext cx="1695562" cy="2520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模板环境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53201" y="2139704"/>
            <a:ext cx="3762505" cy="8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图片 1" descr="发大镜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1" y="1183965"/>
            <a:ext cx="3462031" cy="259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723776" y="2128466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代理转发</a:t>
            </a:r>
          </a:p>
        </p:txBody>
      </p:sp>
      <p:sp>
        <p:nvSpPr>
          <p:cNvPr id="11" name="矩形 10"/>
          <p:cNvSpPr/>
          <p:nvPr/>
        </p:nvSpPr>
        <p:spPr>
          <a:xfrm>
            <a:off x="4572000" y="1185935"/>
            <a:ext cx="3743706" cy="669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中间代理层</a:t>
            </a:r>
          </a:p>
        </p:txBody>
      </p:sp>
      <p:sp>
        <p:nvSpPr>
          <p:cNvPr id="16" name="矩形 15"/>
          <p:cNvSpPr/>
          <p:nvPr/>
        </p:nvSpPr>
        <p:spPr>
          <a:xfrm>
            <a:off x="4597399" y="1209948"/>
            <a:ext cx="976363" cy="6222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14" name="燕尾形箭头 13"/>
          <p:cNvSpPr/>
          <p:nvPr/>
        </p:nvSpPr>
        <p:spPr>
          <a:xfrm rot="5400000">
            <a:off x="5535778" y="2087431"/>
            <a:ext cx="758819" cy="43204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燕尾形箭头 16"/>
          <p:cNvSpPr/>
          <p:nvPr/>
        </p:nvSpPr>
        <p:spPr>
          <a:xfrm rot="16200000">
            <a:off x="4693722" y="2077713"/>
            <a:ext cx="758819" cy="432048"/>
          </a:xfrm>
          <a:prstGeom prst="notched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8" name="燕尾形箭头 17"/>
          <p:cNvSpPr/>
          <p:nvPr/>
        </p:nvSpPr>
        <p:spPr>
          <a:xfrm rot="5400000">
            <a:off x="6306183" y="843322"/>
            <a:ext cx="275340" cy="43204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 rot="16200000">
            <a:off x="4935461" y="837092"/>
            <a:ext cx="275340" cy="43204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7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9.87654E-7 L -0.00034 -0.1805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 animBg="1"/>
      <p:bldP spid="14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55</Words>
  <Application>Microsoft Office PowerPoint</Application>
  <PresentationFormat>全屏显示(16:9)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1650</cp:revision>
  <dcterms:created xsi:type="dcterms:W3CDTF">2014-06-24T08:28:46Z</dcterms:created>
  <dcterms:modified xsi:type="dcterms:W3CDTF">2016-04-03T00:43:46Z</dcterms:modified>
  <cp:category>技术分享</cp:category>
</cp:coreProperties>
</file>