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80" r:id="rId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6D7"/>
    <a:srgbClr val="D5E0C4"/>
    <a:srgbClr val="E2C2C2"/>
    <a:srgbClr val="40D452"/>
    <a:srgbClr val="EEEEEE"/>
    <a:srgbClr val="F4F4F4"/>
    <a:srgbClr val="362E2B"/>
    <a:srgbClr val="CC1818"/>
    <a:srgbClr val="999999"/>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9" autoAdjust="0"/>
    <p:restoredTop sz="89162" autoAdjust="0"/>
  </p:normalViewPr>
  <p:slideViewPr>
    <p:cSldViewPr>
      <p:cViewPr varScale="1">
        <p:scale>
          <a:sx n="109" d="100"/>
          <a:sy n="109" d="100"/>
        </p:scale>
        <p:origin x="508" y="6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70" d="100"/>
          <a:sy n="70" d="100"/>
        </p:scale>
        <p:origin x="2700" y="6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pPr/>
              <a:t>2016/04/03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pPr/>
              <a:t>‹#›</a:t>
            </a:fld>
            <a:endParaRPr lang="zh-CN" altLang="en-US"/>
          </a:p>
        </p:txBody>
      </p:sp>
    </p:spTree>
    <p:extLst>
      <p:ext uri="{BB962C8B-B14F-4D97-AF65-F5344CB8AC3E}">
        <p14:creationId xmlns:p14="http://schemas.microsoft.com/office/powerpoint/2010/main" val="79003320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pPr/>
              <a:t>2016/04/03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pPr/>
              <a:t>‹#›</a:t>
            </a:fld>
            <a:endParaRPr lang="zh-CN" altLang="en-US"/>
          </a:p>
        </p:txBody>
      </p:sp>
    </p:spTree>
    <p:extLst>
      <p:ext uri="{BB962C8B-B14F-4D97-AF65-F5344CB8AC3E}">
        <p14:creationId xmlns:p14="http://schemas.microsoft.com/office/powerpoint/2010/main" val="19397932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原理</a:t>
            </a:r>
            <a:endParaRPr lang="en-US" altLang="zh-CN" dirty="0"/>
          </a:p>
          <a:p>
            <a:endParaRPr lang="en-US" altLang="zh-CN" dirty="0"/>
          </a:p>
          <a:p>
            <a:r>
              <a:rPr lang="zh-CN" altLang="en-US" dirty="0"/>
              <a:t>缺点：</a:t>
            </a:r>
            <a:endParaRPr lang="en-US" altLang="zh-CN" dirty="0"/>
          </a:p>
          <a:p>
            <a:endParaRPr lang="en-US" altLang="zh-CN" dirty="0"/>
          </a:p>
          <a:p>
            <a:pPr marL="171450" indent="-171450">
              <a:buFontTx/>
              <a:buChar char="-"/>
            </a:pPr>
            <a:r>
              <a:rPr lang="zh-CN" altLang="en-US" dirty="0"/>
              <a:t>老项目迁移到这种模式成本比较大，如果已有页面继续采用传统模式，新加的页面采用这种模式，那么势必加大后期维护成本</a:t>
            </a:r>
            <a:endParaRPr lang="en-US" altLang="zh-CN" dirty="0"/>
          </a:p>
          <a:p>
            <a:pPr marL="171450" indent="-171450">
              <a:buFontTx/>
              <a:buChar char="-"/>
            </a:pPr>
            <a:r>
              <a:rPr lang="zh-CN" altLang="en-US" dirty="0"/>
              <a:t>已有服务器端的一些成熟解决方案需针对这种模式做对应的开发</a:t>
            </a:r>
            <a:endParaRPr lang="en-US" altLang="zh-CN" dirty="0"/>
          </a:p>
          <a:p>
            <a:pPr marL="171450" indent="-171450">
              <a:buFontTx/>
              <a:buChar char="-"/>
            </a:pPr>
            <a:r>
              <a:rPr lang="zh-CN" altLang="en-US" dirty="0"/>
              <a:t>因为前端介入到了服务器端在提升了前端的能力的同时也引入了新的风险</a:t>
            </a:r>
            <a:br>
              <a:rPr lang="zh-CN" altLang="en-US" dirty="0"/>
            </a:br>
            <a:endParaRPr lang="zh-CN" altLang="en-US" dirty="0"/>
          </a:p>
        </p:txBody>
      </p:sp>
    </p:spTree>
    <p:extLst>
      <p:ext uri="{BB962C8B-B14F-4D97-AF65-F5344CB8AC3E}">
        <p14:creationId xmlns:p14="http://schemas.microsoft.com/office/powerpoint/2010/main" val="4107626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列">
    <p:spTree>
      <p:nvGrpSpPr>
        <p:cNvPr id="1" name=""/>
        <p:cNvGrpSpPr/>
        <p:nvPr/>
      </p:nvGrpSpPr>
      <p:grpSpPr>
        <a:xfrm>
          <a:off x="0" y="0"/>
          <a:ext cx="0" cy="0"/>
          <a:chOff x="0" y="0"/>
          <a:chExt cx="0" cy="0"/>
        </a:xfrm>
      </p:grpSpPr>
      <p:sp>
        <p:nvSpPr>
          <p:cNvPr id="7" name="标题占位符 1"/>
          <p:cNvSpPr>
            <a:spLocks noGrp="1"/>
          </p:cNvSpPr>
          <p:nvPr>
            <p:ph type="title"/>
          </p:nvPr>
        </p:nvSpPr>
        <p:spPr>
          <a:xfrm>
            <a:off x="285720" y="205978"/>
            <a:ext cx="8572560" cy="43694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8" name="内容占位符 2"/>
          <p:cNvSpPr>
            <a:spLocks noGrp="1"/>
          </p:cNvSpPr>
          <p:nvPr>
            <p:ph sz="half" idx="1"/>
          </p:nvPr>
        </p:nvSpPr>
        <p:spPr>
          <a:xfrm>
            <a:off x="285720" y="750082"/>
            <a:ext cx="4210080" cy="3844541"/>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4643438" y="750082"/>
            <a:ext cx="4210080" cy="3844541"/>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列，左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26BC682A-C05F-4C99-A8C4-40D51CBA4C0F}" type="datetime1">
              <a:rPr lang="zh-CN" altLang="en-US" smtClean="0"/>
              <a:pPr/>
              <a:t>2016/04/03</a:t>
            </a:fld>
            <a:endParaRPr lang="zh-CN" altLang="en-US" dirty="0"/>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3" hasCustomPrompt="1"/>
          </p:nvPr>
        </p:nvSpPr>
        <p:spPr>
          <a:xfrm>
            <a:off x="4643438"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9" name="内容占位符 3"/>
          <p:cNvSpPr>
            <a:spLocks noGrp="1"/>
          </p:cNvSpPr>
          <p:nvPr>
            <p:ph sz="half" idx="16"/>
          </p:nvPr>
        </p:nvSpPr>
        <p:spPr>
          <a:xfrm>
            <a:off x="285720"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文本占位符 2"/>
          <p:cNvSpPr>
            <a:spLocks noGrp="1"/>
          </p:cNvSpPr>
          <p:nvPr>
            <p:ph type="body" idx="17"/>
          </p:nvPr>
        </p:nvSpPr>
        <p:spPr>
          <a:xfrm>
            <a:off x="285720"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18"/>
          </p:nvPr>
        </p:nvSpPr>
        <p:spPr>
          <a:xfrm>
            <a:off x="285720"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单列，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85720" y="750082"/>
            <a:ext cx="8572560" cy="384454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列，右列大">
    <p:spTree>
      <p:nvGrpSpPr>
        <p:cNvPr id="1" name=""/>
        <p:cNvGrpSpPr/>
        <p:nvPr/>
      </p:nvGrpSpPr>
      <p:grpSpPr>
        <a:xfrm>
          <a:off x="0" y="0"/>
          <a:ext cx="0" cy="0"/>
          <a:chOff x="0" y="0"/>
          <a:chExt cx="0" cy="0"/>
        </a:xfrm>
      </p:grpSpPr>
      <p:sp>
        <p:nvSpPr>
          <p:cNvPr id="3" name="内容占位符 2"/>
          <p:cNvSpPr>
            <a:spLocks noGrp="1"/>
          </p:cNvSpPr>
          <p:nvPr>
            <p:ph idx="1"/>
          </p:nvPr>
        </p:nvSpPr>
        <p:spPr>
          <a:xfrm>
            <a:off x="3500430" y="750082"/>
            <a:ext cx="535785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285721" y="750082"/>
            <a:ext cx="3071834" cy="3844541"/>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8" name="标题 1"/>
          <p:cNvSpPr>
            <a:spLocks noGrp="1"/>
          </p:cNvSpPr>
          <p:nvPr>
            <p:ph type="title"/>
          </p:nvPr>
        </p:nvSpPr>
        <p:spPr>
          <a:xfrm>
            <a:off x="285720" y="205978"/>
            <a:ext cx="8572560" cy="436946"/>
          </a:xfrm>
        </p:spPr>
        <p:txBody>
          <a:bodyPr/>
          <a:lstStyle/>
          <a:p>
            <a:r>
              <a:rPr lang="zh-CN" altLang="en-US"/>
              <a:t>单击此处编辑母版标题样式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列，左列大">
    <p:spTree>
      <p:nvGrpSpPr>
        <p:cNvPr id="1" name=""/>
        <p:cNvGrpSpPr/>
        <p:nvPr/>
      </p:nvGrpSpPr>
      <p:grpSpPr>
        <a:xfrm>
          <a:off x="0" y="0"/>
          <a:ext cx="0" cy="0"/>
          <a:chOff x="0" y="0"/>
          <a:chExt cx="0" cy="0"/>
        </a:xfrm>
      </p:grpSpPr>
      <p:sp>
        <p:nvSpPr>
          <p:cNvPr id="3" name="内容占位符 2"/>
          <p:cNvSpPr>
            <a:spLocks noGrp="1"/>
          </p:cNvSpPr>
          <p:nvPr>
            <p:ph idx="1"/>
          </p:nvPr>
        </p:nvSpPr>
        <p:spPr>
          <a:xfrm>
            <a:off x="284745" y="750082"/>
            <a:ext cx="535785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5786611" y="750082"/>
            <a:ext cx="3071834" cy="3844541"/>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8" name="标题 1"/>
          <p:cNvSpPr>
            <a:spLocks noGrp="1"/>
          </p:cNvSpPr>
          <p:nvPr>
            <p:ph type="title"/>
          </p:nvPr>
        </p:nvSpPr>
        <p:spPr>
          <a:xfrm>
            <a:off x="285720" y="205978"/>
            <a:ext cx="8572560" cy="436946"/>
          </a:xfrm>
        </p:spPr>
        <p:txBody>
          <a:bodyPr/>
          <a:lstStyle/>
          <a:p>
            <a:r>
              <a:rPr lang="zh-CN" altLang="en-US"/>
              <a:t>单击此处编辑母版标题样式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列，左列标题，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8" name="内容占位符 3"/>
          <p:cNvSpPr>
            <a:spLocks noGrp="1"/>
          </p:cNvSpPr>
          <p:nvPr>
            <p:ph sz="half" idx="2"/>
          </p:nvPr>
        </p:nvSpPr>
        <p:spPr>
          <a:xfrm>
            <a:off x="285720"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图片占位符 2"/>
          <p:cNvSpPr>
            <a:spLocks noGrp="1"/>
          </p:cNvSpPr>
          <p:nvPr>
            <p:ph type="pic" idx="14"/>
          </p:nvPr>
        </p:nvSpPr>
        <p:spPr>
          <a:xfrm>
            <a:off x="4643438"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列，右列标题，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图片占位符 2"/>
          <p:cNvSpPr>
            <a:spLocks noGrp="1"/>
          </p:cNvSpPr>
          <p:nvPr>
            <p:ph type="pic" idx="14"/>
          </p:nvPr>
        </p:nvSpPr>
        <p:spPr>
          <a:xfrm>
            <a:off x="285720"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7" name="文本占位符 2"/>
          <p:cNvSpPr>
            <a:spLocks noGrp="1"/>
          </p:cNvSpPr>
          <p:nvPr>
            <p:ph type="body" idx="1"/>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8" name="内容占位符 3"/>
          <p:cNvSpPr>
            <a:spLocks noGrp="1"/>
          </p:cNvSpPr>
          <p:nvPr>
            <p:ph sz="half" idx="2"/>
          </p:nvPr>
        </p:nvSpPr>
        <p:spPr>
          <a:xfrm>
            <a:off x="4643438"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列，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图片占位符 2"/>
          <p:cNvSpPr>
            <a:spLocks noGrp="1"/>
          </p:cNvSpPr>
          <p:nvPr>
            <p:ph type="pic" idx="14"/>
          </p:nvPr>
        </p:nvSpPr>
        <p:spPr>
          <a:xfrm>
            <a:off x="285720"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8" name="内容占位符 3"/>
          <p:cNvSpPr>
            <a:spLocks noGrp="1"/>
          </p:cNvSpPr>
          <p:nvPr>
            <p:ph sz="half" idx="2"/>
          </p:nvPr>
        </p:nvSpPr>
        <p:spPr>
          <a:xfrm>
            <a:off x="4643438" y="750082"/>
            <a:ext cx="4211668" cy="3844541"/>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列，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8" name="内容占位符 3"/>
          <p:cNvSpPr>
            <a:spLocks noGrp="1"/>
          </p:cNvSpPr>
          <p:nvPr>
            <p:ph sz="half" idx="2"/>
          </p:nvPr>
        </p:nvSpPr>
        <p:spPr>
          <a:xfrm>
            <a:off x="285720" y="750082"/>
            <a:ext cx="4211668" cy="3844541"/>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2"/>
          <p:cNvSpPr>
            <a:spLocks noGrp="1"/>
          </p:cNvSpPr>
          <p:nvPr>
            <p:ph type="pic" idx="14"/>
          </p:nvPr>
        </p:nvSpPr>
        <p:spPr>
          <a:xfrm>
            <a:off x="4643438"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列，右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85720" y="750082"/>
            <a:ext cx="428628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图片占位符 2"/>
          <p:cNvSpPr>
            <a:spLocks noGrp="1"/>
          </p:cNvSpPr>
          <p:nvPr>
            <p:ph type="pic" idx="13"/>
          </p:nvPr>
        </p:nvSpPr>
        <p:spPr>
          <a:xfrm>
            <a:off x="4714876" y="750082"/>
            <a:ext cx="4143404" cy="182166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9" name="图片占位符 2"/>
          <p:cNvSpPr>
            <a:spLocks noGrp="1"/>
          </p:cNvSpPr>
          <p:nvPr>
            <p:ph type="pic" idx="14"/>
          </p:nvPr>
        </p:nvSpPr>
        <p:spPr>
          <a:xfrm>
            <a:off x="4714876" y="2732485"/>
            <a:ext cx="4143404" cy="187524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10" name="矩形 9"/>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列，左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内容占位符 2"/>
          <p:cNvSpPr>
            <a:spLocks noGrp="1"/>
          </p:cNvSpPr>
          <p:nvPr>
            <p:ph idx="1"/>
          </p:nvPr>
        </p:nvSpPr>
        <p:spPr>
          <a:xfrm>
            <a:off x="4572000" y="750082"/>
            <a:ext cx="428628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图片占位符 2"/>
          <p:cNvSpPr>
            <a:spLocks noGrp="1"/>
          </p:cNvSpPr>
          <p:nvPr>
            <p:ph type="pic" idx="13"/>
          </p:nvPr>
        </p:nvSpPr>
        <p:spPr>
          <a:xfrm>
            <a:off x="285720" y="750082"/>
            <a:ext cx="4143404" cy="182166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8" name="图片占位符 2"/>
          <p:cNvSpPr>
            <a:spLocks noGrp="1"/>
          </p:cNvSpPr>
          <p:nvPr>
            <p:ph type="pic" idx="14"/>
          </p:nvPr>
        </p:nvSpPr>
        <p:spPr>
          <a:xfrm>
            <a:off x="285720" y="2732485"/>
            <a:ext cx="4143404" cy="187524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26BC682A-C05F-4C99-A8C4-40D51CBA4C0F}" type="datetime1">
              <a:rPr lang="zh-CN" altLang="en-US" smtClean="0"/>
              <a:pPr/>
              <a:t>2016/04/03</a:t>
            </a:fld>
            <a:endParaRPr lang="zh-CN" altLang="en-US" dirty="0"/>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dirty="0"/>
          </a:p>
        </p:txBody>
      </p:sp>
      <p:sp>
        <p:nvSpPr>
          <p:cNvPr id="6" name="内容占位符 2"/>
          <p:cNvSpPr>
            <a:spLocks noGrp="1"/>
          </p:cNvSpPr>
          <p:nvPr>
            <p:ph sz="half" idx="1"/>
          </p:nvPr>
        </p:nvSpPr>
        <p:spPr>
          <a:xfrm>
            <a:off x="285720"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ph sz="half" idx="13"/>
          </p:nvPr>
        </p:nvSpPr>
        <p:spPr>
          <a:xfrm>
            <a:off x="285720"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4643438"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4643438"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sp>
        <p:nvSpPr>
          <p:cNvPr id="5" name="标题 1"/>
          <p:cNvSpPr>
            <a:spLocks noGrp="1"/>
          </p:cNvSpPr>
          <p:nvPr>
            <p:ph type="title"/>
          </p:nvPr>
        </p:nvSpPr>
        <p:spPr>
          <a:xfrm>
            <a:off x="285720" y="205978"/>
            <a:ext cx="8572560" cy="436946"/>
          </a:xfrm>
        </p:spPr>
        <p:txBody>
          <a:bodyPr/>
          <a:lstStyle/>
          <a:p>
            <a:r>
              <a:rPr lang="zh-CN" altLang="en-US"/>
              <a:t>单击此处编辑母版标题样式</a:t>
            </a:r>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片占位符 2"/>
          <p:cNvSpPr>
            <a:spLocks noGrp="1"/>
          </p:cNvSpPr>
          <p:nvPr>
            <p:ph type="pic" idx="14"/>
          </p:nvPr>
        </p:nvSpPr>
        <p:spPr>
          <a:xfrm>
            <a:off x="300046" y="750081"/>
            <a:ext cx="8558234"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8"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上图下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285720" y="750082"/>
            <a:ext cx="8572560" cy="2795600"/>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285720" y="3589741"/>
            <a:ext cx="8572560" cy="103940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10" name="标题 1"/>
          <p:cNvSpPr>
            <a:spLocks noGrp="1"/>
          </p:cNvSpPr>
          <p:nvPr>
            <p:ph type="title"/>
          </p:nvPr>
        </p:nvSpPr>
        <p:spPr>
          <a:xfrm>
            <a:off x="285720" y="205978"/>
            <a:ext cx="8572560" cy="436946"/>
          </a:xfrm>
        </p:spPr>
        <p:txBody>
          <a:bodyPr/>
          <a:lstStyle/>
          <a:p>
            <a:r>
              <a:rPr lang="zh-CN" altLang="en-US"/>
              <a:t>单击此处编辑母版标题样式</a:t>
            </a:r>
          </a:p>
        </p:txBody>
      </p:sp>
      <p:sp>
        <p:nvSpPr>
          <p:cNvPr id="11" name="矩形 10"/>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图片占位符 2"/>
          <p:cNvSpPr>
            <a:spLocks noGrp="1"/>
          </p:cNvSpPr>
          <p:nvPr>
            <p:ph type="pic" idx="1"/>
          </p:nvPr>
        </p:nvSpPr>
        <p:spPr>
          <a:xfrm>
            <a:off x="285720" y="1865712"/>
            <a:ext cx="8572560" cy="2795600"/>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文本占位符 3"/>
          <p:cNvSpPr>
            <a:spLocks noGrp="1"/>
          </p:cNvSpPr>
          <p:nvPr>
            <p:ph type="body" sz="half" idx="2"/>
          </p:nvPr>
        </p:nvSpPr>
        <p:spPr>
          <a:xfrm>
            <a:off x="285720" y="750081"/>
            <a:ext cx="8572560" cy="103940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8" name="矩形 7"/>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上2图下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图片占位符 2"/>
          <p:cNvSpPr>
            <a:spLocks noGrp="1"/>
          </p:cNvSpPr>
          <p:nvPr>
            <p:ph type="pic" idx="1"/>
          </p:nvPr>
        </p:nvSpPr>
        <p:spPr>
          <a:xfrm>
            <a:off x="285720" y="750082"/>
            <a:ext cx="4143404"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8" name="图片占位符 2"/>
          <p:cNvSpPr>
            <a:spLocks noGrp="1"/>
          </p:cNvSpPr>
          <p:nvPr>
            <p:ph type="pic" idx="13"/>
          </p:nvPr>
        </p:nvSpPr>
        <p:spPr>
          <a:xfrm>
            <a:off x="4572000" y="750082"/>
            <a:ext cx="4286280"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9" name="文本占位符 3"/>
          <p:cNvSpPr>
            <a:spLocks noGrp="1"/>
          </p:cNvSpPr>
          <p:nvPr>
            <p:ph type="body" sz="half" idx="2"/>
          </p:nvPr>
        </p:nvSpPr>
        <p:spPr>
          <a:xfrm>
            <a:off x="285720" y="3214692"/>
            <a:ext cx="8572560" cy="1414458"/>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10" name="矩形 9"/>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上文下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图片占位符 2"/>
          <p:cNvSpPr>
            <a:spLocks noGrp="1"/>
          </p:cNvSpPr>
          <p:nvPr>
            <p:ph type="pic" idx="1"/>
          </p:nvPr>
        </p:nvSpPr>
        <p:spPr>
          <a:xfrm>
            <a:off x="285720" y="2250280"/>
            <a:ext cx="4143404"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图片占位符 2"/>
          <p:cNvSpPr>
            <a:spLocks noGrp="1"/>
          </p:cNvSpPr>
          <p:nvPr>
            <p:ph type="pic" idx="13"/>
          </p:nvPr>
        </p:nvSpPr>
        <p:spPr>
          <a:xfrm>
            <a:off x="4572000" y="2250280"/>
            <a:ext cx="4286280"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8" name="文本占位符 3"/>
          <p:cNvSpPr>
            <a:spLocks noGrp="1"/>
          </p:cNvSpPr>
          <p:nvPr>
            <p:ph type="body" sz="half" idx="2"/>
          </p:nvPr>
        </p:nvSpPr>
        <p:spPr>
          <a:xfrm>
            <a:off x="285720" y="750081"/>
            <a:ext cx="8572560" cy="1414458"/>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extLst>
      <p:ext uri="{BB962C8B-B14F-4D97-AF65-F5344CB8AC3E}">
        <p14:creationId xmlns:p14="http://schemas.microsoft.com/office/powerpoint/2010/main" val="1657138540"/>
      </p:ext>
    </p:extLst>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7"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31" name="Shape 31"/>
          <p:cNvSpPr>
            <a:spLocks noGrp="1"/>
          </p:cNvSpPr>
          <p:nvPr>
            <p:ph type="title"/>
          </p:nvPr>
        </p:nvSpPr>
        <p:spPr>
          <a:prstGeom prst="rect">
            <a:avLst/>
          </a:prstGeom>
        </p:spPr>
        <p:txBody>
          <a:bodyPr/>
          <a:lstStyle/>
          <a:p>
            <a:pPr lvl="0">
              <a:defRPr sz="1800"/>
            </a:pPr>
            <a:r>
              <a:rPr sz="3300"/>
              <a:t>标题文本</a:t>
            </a:r>
          </a:p>
        </p:txBody>
      </p:sp>
      <p:sp>
        <p:nvSpPr>
          <p:cNvPr id="32" name="Shape 32"/>
          <p:cNvSpPr>
            <a:spLocks noGrp="1"/>
          </p:cNvSpPr>
          <p:nvPr>
            <p:ph type="body" idx="1"/>
          </p:nvPr>
        </p:nvSpPr>
        <p:spPr>
          <a:prstGeom prst="rect">
            <a:avLst/>
          </a:prstGeom>
        </p:spPr>
        <p:txBody>
          <a:bodyPr/>
          <a:lstStyle/>
          <a:p>
            <a:pPr lvl="0">
              <a:defRPr sz="1800"/>
            </a:pPr>
            <a:r>
              <a:rPr sz="2100"/>
              <a:t>正文级别 1</a:t>
            </a:r>
          </a:p>
          <a:p>
            <a:pPr lvl="1">
              <a:defRPr sz="1800"/>
            </a:pPr>
            <a:r>
              <a:rPr sz="2100"/>
              <a:t>正文级别 2</a:t>
            </a:r>
          </a:p>
          <a:p>
            <a:pPr lvl="2">
              <a:defRPr sz="1800"/>
            </a:pPr>
            <a:r>
              <a:rPr sz="2100"/>
              <a:t>正文级别 3</a:t>
            </a:r>
          </a:p>
          <a:p>
            <a:pPr lvl="3">
              <a:defRPr sz="1800"/>
            </a:pPr>
            <a:r>
              <a:rPr sz="2100"/>
              <a:t>正文级别 4</a:t>
            </a:r>
          </a:p>
          <a:p>
            <a:pPr lvl="4">
              <a:defRPr sz="1800"/>
            </a:pPr>
            <a:r>
              <a:rPr sz="2100"/>
              <a:t>正文级别 5</a:t>
            </a:r>
          </a:p>
        </p:txBody>
      </p:sp>
      <p:sp>
        <p:nvSpPr>
          <p:cNvPr id="5"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extLst>
      <p:ext uri="{BB962C8B-B14F-4D97-AF65-F5344CB8AC3E}">
        <p14:creationId xmlns:p14="http://schemas.microsoft.com/office/powerpoint/2010/main" val="315124456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列，左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26BC682A-C05F-4C99-A8C4-40D51CBA4C0F}" type="datetime1">
              <a:rPr lang="zh-CN" altLang="en-US" smtClean="0"/>
              <a:pPr/>
              <a:t>2016/04/03</a:t>
            </a:fld>
            <a:endParaRPr lang="zh-CN" altLang="en-US" dirty="0"/>
          </a:p>
        </p:txBody>
      </p:sp>
      <p:sp>
        <p:nvSpPr>
          <p:cNvPr id="6" name="内容占位符 2"/>
          <p:cNvSpPr>
            <a:spLocks noGrp="1"/>
          </p:cNvSpPr>
          <p:nvPr>
            <p:ph sz="half" idx="1"/>
          </p:nvPr>
        </p:nvSpPr>
        <p:spPr>
          <a:xfrm>
            <a:off x="285720"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ph sz="half" idx="13"/>
          </p:nvPr>
        </p:nvSpPr>
        <p:spPr>
          <a:xfrm>
            <a:off x="285720"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2"/>
          <p:cNvSpPr>
            <a:spLocks noGrp="1"/>
          </p:cNvSpPr>
          <p:nvPr>
            <p:ph type="body" idx="14" hasCustomPrompt="1"/>
          </p:nvPr>
        </p:nvSpPr>
        <p:spPr>
          <a:xfrm>
            <a:off x="4643438"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12"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列，右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2"/>
          <p:cNvSpPr>
            <a:spLocks noGrp="1"/>
          </p:cNvSpPr>
          <p:nvPr>
            <p:ph type="body" idx="14" hasCustomPrompt="1"/>
          </p:nvPr>
        </p:nvSpPr>
        <p:spPr>
          <a:xfrm>
            <a:off x="285720"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10" name="内容占位符 2"/>
          <p:cNvSpPr>
            <a:spLocks noGrp="1"/>
          </p:cNvSpPr>
          <p:nvPr>
            <p:ph sz="half" idx="1"/>
          </p:nvPr>
        </p:nvSpPr>
        <p:spPr>
          <a:xfrm>
            <a:off x="4643438"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3"/>
          </p:nvPr>
        </p:nvSpPr>
        <p:spPr>
          <a:xfrm>
            <a:off x="4643438"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列，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p>
        </p:txBody>
      </p:sp>
      <p:sp>
        <p:nvSpPr>
          <p:cNvPr id="3"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285720"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文本占位符 2"/>
          <p:cNvSpPr>
            <a:spLocks noGrp="1"/>
          </p:cNvSpPr>
          <p:nvPr>
            <p:ph type="body" idx="13"/>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14"/>
          </p:nvPr>
        </p:nvSpPr>
        <p:spPr>
          <a:xfrm>
            <a:off x="4643438"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矩形 11"/>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26BC682A-C05F-4C99-A8C4-40D51CBA4C0F}" type="datetime1">
              <a:rPr lang="zh-CN" altLang="en-US" smtClean="0"/>
              <a:pPr/>
              <a:t>2016/04/03</a:t>
            </a:fld>
            <a:endParaRPr lang="zh-CN" altLang="en-US" dirty="0"/>
          </a:p>
        </p:txBody>
      </p:sp>
      <p:sp>
        <p:nvSpPr>
          <p:cNvPr id="6"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7" name="内容占位符 3"/>
          <p:cNvSpPr>
            <a:spLocks noGrp="1"/>
          </p:cNvSpPr>
          <p:nvPr>
            <p:ph sz="half" idx="2"/>
          </p:nvPr>
        </p:nvSpPr>
        <p:spPr>
          <a:xfrm>
            <a:off x="285720"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8" name="矩形 7"/>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2"/>
          <p:cNvSpPr>
            <a:spLocks noGrp="1"/>
          </p:cNvSpPr>
          <p:nvPr>
            <p:ph type="body" idx="13"/>
          </p:nvPr>
        </p:nvSpPr>
        <p:spPr>
          <a:xfrm>
            <a:off x="285720"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0" name="内容占位符 3"/>
          <p:cNvSpPr>
            <a:spLocks noGrp="1"/>
          </p:cNvSpPr>
          <p:nvPr>
            <p:ph sz="half" idx="14"/>
          </p:nvPr>
        </p:nvSpPr>
        <p:spPr>
          <a:xfrm>
            <a:off x="285720"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1" name="文本占位符 2"/>
          <p:cNvSpPr>
            <a:spLocks noGrp="1"/>
          </p:cNvSpPr>
          <p:nvPr>
            <p:ph type="body" idx="15"/>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2" name="内容占位符 3"/>
          <p:cNvSpPr>
            <a:spLocks noGrp="1"/>
          </p:cNvSpPr>
          <p:nvPr>
            <p:ph sz="half" idx="16"/>
          </p:nvPr>
        </p:nvSpPr>
        <p:spPr>
          <a:xfrm>
            <a:off x="4643438"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文本占位符 2"/>
          <p:cNvSpPr>
            <a:spLocks noGrp="1"/>
          </p:cNvSpPr>
          <p:nvPr>
            <p:ph type="body" idx="17"/>
          </p:nvPr>
        </p:nvSpPr>
        <p:spPr>
          <a:xfrm>
            <a:off x="4643438"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4" name="内容占位符 3"/>
          <p:cNvSpPr>
            <a:spLocks noGrp="1"/>
          </p:cNvSpPr>
          <p:nvPr>
            <p:ph sz="half" idx="18"/>
          </p:nvPr>
        </p:nvSpPr>
        <p:spPr>
          <a:xfrm>
            <a:off x="4643438"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5"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7" name="内容占位符 3"/>
          <p:cNvSpPr>
            <a:spLocks noGrp="1"/>
          </p:cNvSpPr>
          <p:nvPr>
            <p:ph sz="half" idx="2"/>
          </p:nvPr>
        </p:nvSpPr>
        <p:spPr>
          <a:xfrm>
            <a:off x="285720"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文本占位符 2"/>
          <p:cNvSpPr>
            <a:spLocks noGrp="1"/>
          </p:cNvSpPr>
          <p:nvPr>
            <p:ph type="body" idx="13" hasCustomPrompt="1"/>
          </p:nvPr>
        </p:nvSpPr>
        <p:spPr>
          <a:xfrm>
            <a:off x="4643438"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列，右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3" hasCustomPrompt="1"/>
          </p:nvPr>
        </p:nvSpPr>
        <p:spPr>
          <a:xfrm>
            <a:off x="285720"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9" name="内容占位符 3"/>
          <p:cNvSpPr>
            <a:spLocks noGrp="1"/>
          </p:cNvSpPr>
          <p:nvPr>
            <p:ph sz="half" idx="2"/>
          </p:nvPr>
        </p:nvSpPr>
        <p:spPr>
          <a:xfrm>
            <a:off x="4643438"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列，右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3" hasCustomPrompt="1"/>
          </p:nvPr>
        </p:nvSpPr>
        <p:spPr>
          <a:xfrm>
            <a:off x="285720"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9" name="内容占位符 3"/>
          <p:cNvSpPr>
            <a:spLocks noGrp="1"/>
          </p:cNvSpPr>
          <p:nvPr>
            <p:ph sz="half" idx="16"/>
          </p:nvPr>
        </p:nvSpPr>
        <p:spPr>
          <a:xfrm>
            <a:off x="4643438"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0" name="文本占位符 2"/>
          <p:cNvSpPr>
            <a:spLocks noGrp="1"/>
          </p:cNvSpPr>
          <p:nvPr>
            <p:ph type="body" idx="17"/>
          </p:nvPr>
        </p:nvSpPr>
        <p:spPr>
          <a:xfrm>
            <a:off x="4643438"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18"/>
          </p:nvPr>
        </p:nvSpPr>
        <p:spPr>
          <a:xfrm>
            <a:off x="4643438"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2"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4714890"/>
            <a:ext cx="9144000" cy="428610"/>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85720" y="205978"/>
            <a:ext cx="8572560" cy="43694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285720" y="803660"/>
            <a:ext cx="8572560" cy="3790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8" name="图片 7" descr="logo.png"/>
          <p:cNvPicPr>
            <a:picLocks noChangeAspect="1"/>
          </p:cNvPicPr>
          <p:nvPr userDrawn="1"/>
        </p:nvPicPr>
        <p:blipFill>
          <a:blip r:embed="rId29" cstate="print"/>
          <a:stretch>
            <a:fillRect/>
          </a:stretch>
        </p:blipFill>
        <p:spPr>
          <a:xfrm>
            <a:off x="285720" y="4794473"/>
            <a:ext cx="1118116" cy="228611"/>
          </a:xfrm>
          <a:prstGeom prst="rect">
            <a:avLst/>
          </a:prstGeom>
        </p:spPr>
      </p:pic>
      <p:sp>
        <p:nvSpPr>
          <p:cNvPr id="9" name="页脚占位符 3"/>
          <p:cNvSpPr>
            <a:spLocks noGrp="1"/>
          </p:cNvSpPr>
          <p:nvPr>
            <p:ph type="ftr" sz="quarter" idx="3"/>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 bg1="lt1" tx1="dk1" bg2="lt2" tx2="dk2" accent1="accent1" accent2="accent2" accent3="accent3" accent4="accent4" accent5="accent5" accent6="accent6" hlink="hlink" folHlink="folHlink"/>
  <p:sldLayoutIdLst>
    <p:sldLayoutId id="2147483649" r:id="rId1"/>
    <p:sldLayoutId id="2147483667" r:id="rId2"/>
    <p:sldLayoutId id="2147483673" r:id="rId3"/>
    <p:sldLayoutId id="2147483674" r:id="rId4"/>
    <p:sldLayoutId id="2147483653" r:id="rId5"/>
    <p:sldLayoutId id="2147483670" r:id="rId6"/>
    <p:sldLayoutId id="2147483668" r:id="rId7"/>
    <p:sldLayoutId id="2147483669" r:id="rId8"/>
    <p:sldLayoutId id="2147483671" r:id="rId9"/>
    <p:sldLayoutId id="2147483672" r:id="rId10"/>
    <p:sldLayoutId id="2147483650" r:id="rId11"/>
    <p:sldLayoutId id="2147483656" r:id="rId12"/>
    <p:sldLayoutId id="2147483677" r:id="rId13"/>
    <p:sldLayoutId id="2147483665" r:id="rId14"/>
    <p:sldLayoutId id="2147483666" r:id="rId15"/>
    <p:sldLayoutId id="2147483675" r:id="rId16"/>
    <p:sldLayoutId id="2147483676" r:id="rId17"/>
    <p:sldLayoutId id="2147483660" r:id="rId18"/>
    <p:sldLayoutId id="2147483661" r:id="rId19"/>
    <p:sldLayoutId id="2147483655" r:id="rId20"/>
    <p:sldLayoutId id="2147483657" r:id="rId21"/>
    <p:sldLayoutId id="2147483664" r:id="rId22"/>
    <p:sldLayoutId id="2147483658" r:id="rId23"/>
    <p:sldLayoutId id="2147483663" r:id="rId24"/>
    <p:sldLayoutId id="2147483678" r:id="rId25"/>
    <p:sldLayoutId id="2147483659" r:id="rId26"/>
    <p:sldLayoutId id="2147483680" r:id="rId27"/>
  </p:sldLayoutIdLst>
  <p:transition>
    <p:wipe/>
  </p:transition>
  <p:hf sldNum="0" hdr="0" dt="0"/>
  <p:txStyles>
    <p:titleStyle>
      <a:lvl1pPr algn="l" defTabSz="914400" rtl="0" eaLnBrk="1" latinLnBrk="0" hangingPunct="1">
        <a:spcBef>
          <a:spcPct val="0"/>
        </a:spcBef>
        <a:buNone/>
        <a:defRPr sz="3200" kern="1200">
          <a:solidFill>
            <a:schemeClr val="accent6">
              <a:lumMod val="50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2400" kern="1200">
          <a:solidFill>
            <a:schemeClr val="tx1">
              <a:lumMod val="65000"/>
              <a:lumOff val="35000"/>
            </a:schemeClr>
          </a:solidFill>
          <a:latin typeface="微软雅黑" pitchFamily="34" charset="-122"/>
          <a:ea typeface="微软雅黑"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 descr="发大镜"/>
          <p:cNvPicPr>
            <a:picLocks noGrp="1" noChangeAspect="1"/>
          </p:cNvPicPr>
          <p:nvPr isPhoto="1"/>
        </p:nvPicPr>
        <p:blipFill>
          <a:blip r:embed="rId3" cstate="print">
            <a:extLst>
              <a:ext uri="{28A0092B-C50C-407E-A947-70E740481C1C}">
                <a14:useLocalDpi xmlns:a14="http://schemas.microsoft.com/office/drawing/2010/main" val="0"/>
              </a:ext>
            </a:extLst>
          </a:blip>
          <a:srcRect/>
          <a:stretch>
            <a:fillRect/>
          </a:stretch>
        </p:blipFill>
        <p:spPr bwMode="auto">
          <a:xfrm>
            <a:off x="317881" y="1183965"/>
            <a:ext cx="3462031" cy="259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页脚占位符 2"/>
          <p:cNvSpPr>
            <a:spLocks noGrp="1"/>
          </p:cNvSpPr>
          <p:nvPr>
            <p:ph type="ftr" sz="quarter" idx="11"/>
          </p:nvPr>
        </p:nvSpPr>
        <p:spPr/>
        <p:txBody>
          <a:bodyPr/>
          <a:lstStyle/>
          <a:p>
            <a:r>
              <a:rPr lang="zh-CN" altLang="en-US" dirty="0"/>
              <a:t>有范云协作</a:t>
            </a:r>
          </a:p>
        </p:txBody>
      </p:sp>
      <p:sp>
        <p:nvSpPr>
          <p:cNvPr id="5" name="矩形 4"/>
          <p:cNvSpPr/>
          <p:nvPr/>
        </p:nvSpPr>
        <p:spPr>
          <a:xfrm>
            <a:off x="4590448" y="861898"/>
            <a:ext cx="3749893" cy="66937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前端逻辑</a:t>
            </a:r>
          </a:p>
        </p:txBody>
      </p:sp>
      <p:sp>
        <p:nvSpPr>
          <p:cNvPr id="6" name="矩形 5"/>
          <p:cNvSpPr/>
          <p:nvPr/>
        </p:nvSpPr>
        <p:spPr>
          <a:xfrm>
            <a:off x="4590447" y="2141174"/>
            <a:ext cx="1695563" cy="270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视图模板</a:t>
            </a:r>
          </a:p>
        </p:txBody>
      </p:sp>
      <p:sp>
        <p:nvSpPr>
          <p:cNvPr id="7" name="矩形 6"/>
          <p:cNvSpPr/>
          <p:nvPr/>
        </p:nvSpPr>
        <p:spPr>
          <a:xfrm>
            <a:off x="6667234" y="2153038"/>
            <a:ext cx="1673130" cy="51022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数据接口</a:t>
            </a:r>
          </a:p>
        </p:txBody>
      </p:sp>
      <p:sp>
        <p:nvSpPr>
          <p:cNvPr id="8" name="矩形 7"/>
          <p:cNvSpPr/>
          <p:nvPr/>
        </p:nvSpPr>
        <p:spPr>
          <a:xfrm>
            <a:off x="4590448" y="2895686"/>
            <a:ext cx="3749892" cy="48313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业务服务</a:t>
            </a:r>
          </a:p>
        </p:txBody>
      </p:sp>
      <p:sp>
        <p:nvSpPr>
          <p:cNvPr id="9" name="矩形 8"/>
          <p:cNvSpPr/>
          <p:nvPr/>
        </p:nvSpPr>
        <p:spPr>
          <a:xfrm>
            <a:off x="4590449" y="3602178"/>
            <a:ext cx="3749892" cy="48174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数据服务</a:t>
            </a:r>
          </a:p>
        </p:txBody>
      </p:sp>
      <p:sp>
        <p:nvSpPr>
          <p:cNvPr id="10" name="矩形 9"/>
          <p:cNvSpPr/>
          <p:nvPr/>
        </p:nvSpPr>
        <p:spPr>
          <a:xfrm>
            <a:off x="4590448" y="2411174"/>
            <a:ext cx="1695562" cy="25208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模板环境</a:t>
            </a:r>
          </a:p>
        </p:txBody>
      </p:sp>
      <p:cxnSp>
        <p:nvCxnSpPr>
          <p:cNvPr id="15" name="直接连接符 14"/>
          <p:cNvCxnSpPr/>
          <p:nvPr/>
        </p:nvCxnSpPr>
        <p:spPr>
          <a:xfrm flipV="1">
            <a:off x="4572000" y="1815668"/>
            <a:ext cx="3762505" cy="837"/>
          </a:xfrm>
          <a:prstGeom prst="line">
            <a:avLst/>
          </a:prstGeom>
        </p:spPr>
        <p:style>
          <a:lnRef idx="3">
            <a:schemeClr val="accent3"/>
          </a:lnRef>
          <a:fillRef idx="0">
            <a:schemeClr val="accent3"/>
          </a:fillRef>
          <a:effectRef idx="2">
            <a:schemeClr val="accent3"/>
          </a:effectRef>
          <a:fontRef idx="minor">
            <a:schemeClr val="tx1"/>
          </a:fontRef>
        </p:style>
      </p:cxnSp>
      <p:sp>
        <p:nvSpPr>
          <p:cNvPr id="17" name="矩形 16"/>
          <p:cNvSpPr/>
          <p:nvPr/>
        </p:nvSpPr>
        <p:spPr>
          <a:xfrm>
            <a:off x="903315" y="2130712"/>
            <a:ext cx="1261884" cy="523220"/>
          </a:xfrm>
          <a:prstGeom prst="rect">
            <a:avLst/>
          </a:prstGeom>
          <a:noFill/>
        </p:spPr>
        <p:txBody>
          <a:bodyPr wrap="none" lIns="91440" tIns="45720" rIns="91440" bIns="45720">
            <a:spAutoFit/>
          </a:bodyPr>
          <a:lstStyle/>
          <a:p>
            <a:pPr algn="ctr"/>
            <a:r>
              <a:rPr lang="zh-CN" altLang="en-US" sz="28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中间层</a:t>
            </a:r>
          </a:p>
        </p:txBody>
      </p:sp>
      <p:sp>
        <p:nvSpPr>
          <p:cNvPr id="19" name="矩形 18"/>
          <p:cNvSpPr/>
          <p:nvPr/>
        </p:nvSpPr>
        <p:spPr>
          <a:xfrm>
            <a:off x="4590448" y="2415794"/>
            <a:ext cx="1695562" cy="25208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模板环境</a:t>
            </a:r>
          </a:p>
        </p:txBody>
      </p:sp>
      <p:cxnSp>
        <p:nvCxnSpPr>
          <p:cNvPr id="11" name="肘形连接符 10"/>
          <p:cNvCxnSpPr/>
          <p:nvPr/>
        </p:nvCxnSpPr>
        <p:spPr>
          <a:xfrm rot="10800000" flipV="1">
            <a:off x="4590449" y="1823417"/>
            <a:ext cx="3744057" cy="960624"/>
          </a:xfrm>
          <a:prstGeom prst="bentConnector3">
            <a:avLst>
              <a:gd name="adj1" fmla="val 50000"/>
            </a:avLst>
          </a:prstGeom>
          <a:ln w="44450"/>
        </p:spPr>
        <p:style>
          <a:lnRef idx="3">
            <a:schemeClr val="accent3"/>
          </a:lnRef>
          <a:fillRef idx="0">
            <a:schemeClr val="accent3"/>
          </a:fillRef>
          <a:effectRef idx="2">
            <a:schemeClr val="accent3"/>
          </a:effectRef>
          <a:fontRef idx="minor">
            <a:schemeClr val="tx1"/>
          </a:fontRef>
        </p:style>
      </p:cxnSp>
      <p:sp>
        <p:nvSpPr>
          <p:cNvPr id="23" name="矩形 22"/>
          <p:cNvSpPr/>
          <p:nvPr/>
        </p:nvSpPr>
        <p:spPr>
          <a:xfrm>
            <a:off x="6667234" y="2153614"/>
            <a:ext cx="1673130" cy="51022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数据接口</a:t>
            </a:r>
          </a:p>
        </p:txBody>
      </p:sp>
      <p:cxnSp>
        <p:nvCxnSpPr>
          <p:cNvPr id="24" name="直接连接符 23"/>
          <p:cNvCxnSpPr/>
          <p:nvPr/>
        </p:nvCxnSpPr>
        <p:spPr>
          <a:xfrm flipV="1">
            <a:off x="4584591" y="2788661"/>
            <a:ext cx="3762505" cy="837"/>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423973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righ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2" fill="hold" nodeType="clickEffect">
                                  <p:stCondLst>
                                    <p:cond delay="0"/>
                                  </p:stCondLst>
                                  <p:childTnLst>
                                    <p:animEffect transition="out" filter="wipe(right)">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Lst>
  </p:timing>
</p:sld>
</file>

<file path=ppt/theme/theme1.xml><?xml version="1.0" encoding="utf-8"?>
<a:theme xmlns:a="http://schemas.openxmlformats.org/drawingml/2006/main" name="《成为前端开发工程师》走进高校">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6905</TotalTime>
  <Words>93</Words>
  <Application>Microsoft Office PowerPoint</Application>
  <PresentationFormat>全屏显示(16:9)</PresentationFormat>
  <Paragraphs>17</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宋体</vt:lpstr>
      <vt:lpstr>微软雅黑</vt:lpstr>
      <vt:lpstr>Arial</vt:lpstr>
      <vt:lpstr>Calibri</vt:lpstr>
      <vt:lpstr>《成为前端开发工程师》走进高校</vt:lpstr>
      <vt:lpstr>PowerPoint 演示文稿</vt:lpstr>
    </vt:vector>
  </TitlesOfParts>
  <Company>netease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构建高效开发体系</dc:title>
  <dc:creator>genify</dc:creator>
  <cp:lastModifiedBy>jf cai</cp:lastModifiedBy>
  <cp:revision>1650</cp:revision>
  <dcterms:created xsi:type="dcterms:W3CDTF">2014-06-24T08:28:46Z</dcterms:created>
  <dcterms:modified xsi:type="dcterms:W3CDTF">2016-04-03T00:43:55Z</dcterms:modified>
  <cp:category>技术分享</cp:category>
</cp:coreProperties>
</file>