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575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2399" y="2506766"/>
            <a:ext cx="1695563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pic>
        <p:nvPicPr>
          <p:cNvPr id="18" name="图片 1" descr="发大镜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1" y="1183965"/>
            <a:ext cx="3462031" cy="259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5" name="矩形 4"/>
          <p:cNvSpPr/>
          <p:nvPr/>
        </p:nvSpPr>
        <p:spPr>
          <a:xfrm>
            <a:off x="4572400" y="1239602"/>
            <a:ext cx="3749893" cy="669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4572399" y="2518878"/>
            <a:ext cx="1695563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6649186" y="2530742"/>
            <a:ext cx="1673130" cy="510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4572400" y="3273390"/>
            <a:ext cx="3749892" cy="4831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4572401" y="3979882"/>
            <a:ext cx="3749892" cy="4817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</a:p>
        </p:txBody>
      </p:sp>
      <p:sp>
        <p:nvSpPr>
          <p:cNvPr id="10" name="矩形 9"/>
          <p:cNvSpPr/>
          <p:nvPr/>
        </p:nvSpPr>
        <p:spPr>
          <a:xfrm>
            <a:off x="4572400" y="2788878"/>
            <a:ext cx="1695562" cy="25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模板环境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53952" y="2193372"/>
            <a:ext cx="3762505" cy="8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3779" y="213071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模拟容器</a:t>
            </a:r>
          </a:p>
        </p:txBody>
      </p:sp>
      <p:sp>
        <p:nvSpPr>
          <p:cNvPr id="16" name="矩形 15"/>
          <p:cNvSpPr/>
          <p:nvPr/>
        </p:nvSpPr>
        <p:spPr>
          <a:xfrm>
            <a:off x="4572399" y="1239602"/>
            <a:ext cx="3749893" cy="4652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环境模拟容器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000" y="1704817"/>
            <a:ext cx="3750808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0" y="2506766"/>
            <a:ext cx="1695962" cy="270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 rot="5400000">
            <a:off x="5658293" y="857436"/>
            <a:ext cx="275340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箭头 19"/>
          <p:cNvSpPr/>
          <p:nvPr/>
        </p:nvSpPr>
        <p:spPr>
          <a:xfrm rot="16200000">
            <a:off x="6955280" y="857436"/>
            <a:ext cx="275340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4182087" y="851149"/>
            <a:ext cx="353909" cy="121654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88845" y="851149"/>
            <a:ext cx="2231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altLang="zh-CN" sz="2000" b="1" cap="none" spc="0" dirty="0" err="1">
                <a:ln/>
                <a:solidFill>
                  <a:schemeClr val="accent4"/>
                </a:solidFill>
                <a:effectLst/>
                <a:latin typeface="Britannic Bold" panose="020B0903060703020204" pitchFamily="34" charset="0"/>
                <a:ea typeface="Source Code Pro" panose="020B0509030403020204" pitchFamily="49" charset="0"/>
              </a:rPr>
              <a:t>Freemarker</a:t>
            </a:r>
            <a:r>
              <a:rPr lang="en-US" altLang="zh-CN" sz="2000" b="1" cap="none" spc="0" dirty="0">
                <a:ln/>
                <a:solidFill>
                  <a:schemeClr val="accent4"/>
                </a:solidFill>
                <a:effectLst/>
                <a:latin typeface="Britannic Bold" panose="020B0903060703020204" pitchFamily="34" charset="0"/>
                <a:ea typeface="Source Code Pro" panose="020B0509030403020204" pitchFamily="49" charset="0"/>
              </a:rPr>
              <a:t> </a:t>
            </a:r>
            <a:r>
              <a:rPr lang="en-US" altLang="zh-CN" sz="2000" b="1" dirty="0">
                <a:ln/>
                <a:solidFill>
                  <a:schemeClr val="accent4"/>
                </a:solidFill>
                <a:latin typeface="Britannic Bold" panose="020B0903060703020204" pitchFamily="34" charset="0"/>
                <a:ea typeface="Source Code Pro" panose="020B0509030403020204" pitchFamily="49" charset="0"/>
              </a:rPr>
              <a:t>(Java)</a:t>
            </a:r>
            <a:endParaRPr lang="zh-CN" altLang="en-US" sz="2000" b="1" cap="none" spc="0" dirty="0">
              <a:ln/>
              <a:solidFill>
                <a:schemeClr val="accent4"/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77199" y="1639762"/>
            <a:ext cx="17433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altLang="zh-CN" sz="2000" b="1" dirty="0">
                <a:ln/>
                <a:solidFill>
                  <a:schemeClr val="accent4"/>
                </a:solidFill>
                <a:latin typeface="Britannic Bold" panose="020B0903060703020204" pitchFamily="34" charset="0"/>
                <a:ea typeface="Source Code Pro" panose="020B0509030403020204" pitchFamily="49" charset="0"/>
              </a:rPr>
              <a:t>Smarty (PHP)</a:t>
            </a:r>
            <a:endParaRPr lang="zh-CN" altLang="en-US" sz="2000" b="1" dirty="0">
              <a:ln/>
              <a:solidFill>
                <a:schemeClr val="accent4"/>
              </a:solidFill>
              <a:latin typeface="Britannic Bold" panose="020B0903060703020204" pitchFamily="34" charset="0"/>
              <a:ea typeface="Source Code Pro" panose="020B0509030403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3729" y="1239652"/>
            <a:ext cx="219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altLang="zh-CN" sz="2000" b="1" dirty="0">
                <a:ln/>
                <a:solidFill>
                  <a:schemeClr val="accent4"/>
                </a:solidFill>
                <a:latin typeface="Britannic Bold" panose="020B0903060703020204" pitchFamily="34" charset="0"/>
                <a:ea typeface="Source Code Pro" panose="020B0509030403020204" pitchFamily="49" charset="0"/>
              </a:rPr>
              <a:t>EJS (JavaScript)</a:t>
            </a:r>
            <a:endParaRPr lang="zh-CN" altLang="en-US" sz="2000" b="1" dirty="0">
              <a:ln/>
              <a:solidFill>
                <a:schemeClr val="accent4"/>
              </a:solidFill>
              <a:latin typeface="Britannic Bold" panose="020B0903060703020204" pitchFamily="34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3951E-6 L -0.00034 -0.19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7284E-7 L 0.11233 -0.2098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1114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6" grpId="0" animBg="1"/>
      <p:bldP spid="13" grpId="0" animBg="1"/>
      <p:bldP spid="2" grpId="0" animBg="1"/>
      <p:bldP spid="19" grpId="0" animBg="1"/>
      <p:bldP spid="20" grpId="0" animBg="1"/>
      <p:bldP spid="4" grpId="0" animBg="1"/>
      <p:bldP spid="11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36</Words>
  <Application>Microsoft Office PowerPoint</Application>
  <PresentationFormat>全屏显示(16:9)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Britannic Bold</vt:lpstr>
      <vt:lpstr>Calibri</vt:lpstr>
      <vt:lpstr>Source Code Pro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2016-04-03T00:44:04Z</dcterms:modified>
  <cp:category>技术分享</cp:category>
</cp:coreProperties>
</file>