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3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交互阶段各端就可以介入了（前端不再等视觉出来后才开始工作）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各端独立并行完成各自的需求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最后合并联调、提测、上线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那么有范云协作体系是怎么来保证这其中各端独立并行的流程顺利、有序、高效进行的呢？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5138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6337" y="2093297"/>
            <a:ext cx="864096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</a:p>
        </p:txBody>
      </p:sp>
      <p:sp>
        <p:nvSpPr>
          <p:cNvPr id="3" name="矩形 2"/>
          <p:cNvSpPr/>
          <p:nvPr/>
        </p:nvSpPr>
        <p:spPr>
          <a:xfrm>
            <a:off x="2664589" y="832768"/>
            <a:ext cx="1008112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效果图</a:t>
            </a:r>
          </a:p>
        </p:txBody>
      </p:sp>
      <p:sp>
        <p:nvSpPr>
          <p:cNvPr id="4" name="流程图: 接点 3"/>
          <p:cNvSpPr>
            <a:spLocks noChangeAspect="1"/>
          </p:cNvSpPr>
          <p:nvPr/>
        </p:nvSpPr>
        <p:spPr>
          <a:xfrm>
            <a:off x="1692481" y="814796"/>
            <a:ext cx="540000" cy="5400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视觉</a:t>
            </a:r>
          </a:p>
        </p:txBody>
      </p:sp>
      <p:sp>
        <p:nvSpPr>
          <p:cNvPr id="5" name="流程图: 接点 4"/>
          <p:cNvSpPr>
            <a:spLocks noChangeAspect="1"/>
          </p:cNvSpPr>
          <p:nvPr/>
        </p:nvSpPr>
        <p:spPr>
          <a:xfrm>
            <a:off x="1692481" y="2069501"/>
            <a:ext cx="540000" cy="5400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6" name="流程图: 接点 5"/>
          <p:cNvSpPr>
            <a:spLocks noChangeAspect="1"/>
          </p:cNvSpPr>
          <p:nvPr/>
        </p:nvSpPr>
        <p:spPr>
          <a:xfrm>
            <a:off x="1692481" y="3522040"/>
            <a:ext cx="540000" cy="5400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7" name="矩形 6"/>
          <p:cNvSpPr/>
          <p:nvPr/>
        </p:nvSpPr>
        <p:spPr>
          <a:xfrm>
            <a:off x="2662131" y="2088630"/>
            <a:ext cx="863947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8" name="矩形 7"/>
          <p:cNvSpPr/>
          <p:nvPr/>
        </p:nvSpPr>
        <p:spPr>
          <a:xfrm>
            <a:off x="2664589" y="3536965"/>
            <a:ext cx="861489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9" name="矩形 8"/>
          <p:cNvSpPr/>
          <p:nvPr/>
        </p:nvSpPr>
        <p:spPr>
          <a:xfrm>
            <a:off x="3955728" y="2088630"/>
            <a:ext cx="864096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</a:p>
        </p:txBody>
      </p:sp>
      <p:sp>
        <p:nvSpPr>
          <p:cNvPr id="10" name="矩形 9"/>
          <p:cNvSpPr/>
          <p:nvPr/>
        </p:nvSpPr>
        <p:spPr>
          <a:xfrm>
            <a:off x="3955728" y="3536965"/>
            <a:ext cx="864096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</a:p>
        </p:txBody>
      </p:sp>
      <p:sp>
        <p:nvSpPr>
          <p:cNvPr id="11" name="矩形 10"/>
          <p:cNvSpPr/>
          <p:nvPr/>
        </p:nvSpPr>
        <p:spPr>
          <a:xfrm>
            <a:off x="5249474" y="2094101"/>
            <a:ext cx="864096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自测</a:t>
            </a:r>
          </a:p>
        </p:txBody>
      </p:sp>
      <p:sp>
        <p:nvSpPr>
          <p:cNvPr id="12" name="矩形 11"/>
          <p:cNvSpPr/>
          <p:nvPr/>
        </p:nvSpPr>
        <p:spPr>
          <a:xfrm>
            <a:off x="5249474" y="3536965"/>
            <a:ext cx="864096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自测</a:t>
            </a:r>
          </a:p>
        </p:txBody>
      </p:sp>
      <p:sp>
        <p:nvSpPr>
          <p:cNvPr id="13" name="矩形 12"/>
          <p:cNvSpPr/>
          <p:nvPr/>
        </p:nvSpPr>
        <p:spPr>
          <a:xfrm>
            <a:off x="6553021" y="2813238"/>
            <a:ext cx="864096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联调</a:t>
            </a:r>
          </a:p>
        </p:txBody>
      </p:sp>
      <p:sp>
        <p:nvSpPr>
          <p:cNvPr id="14" name="矩形 13"/>
          <p:cNvSpPr/>
          <p:nvPr/>
        </p:nvSpPr>
        <p:spPr>
          <a:xfrm>
            <a:off x="7849165" y="2813238"/>
            <a:ext cx="864096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15" name="右箭头 14"/>
          <p:cNvSpPr/>
          <p:nvPr/>
        </p:nvSpPr>
        <p:spPr>
          <a:xfrm>
            <a:off x="747759" y="929719"/>
            <a:ext cx="878538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47759" y="1157364"/>
            <a:ext cx="153740" cy="87326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753069" y="3636639"/>
            <a:ext cx="873227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3583" y="2660021"/>
            <a:ext cx="153740" cy="105504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1308580" y="2196072"/>
            <a:ext cx="317717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2288446" y="930577"/>
            <a:ext cx="317717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2288447" y="2196072"/>
            <a:ext cx="317717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288446" y="3641605"/>
            <a:ext cx="317717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3582045" y="2196072"/>
            <a:ext cx="317717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3582044" y="3639740"/>
            <a:ext cx="317717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4875790" y="2191052"/>
            <a:ext cx="317717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4875790" y="3641605"/>
            <a:ext cx="317717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7465821" y="2910189"/>
            <a:ext cx="317717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5400000">
            <a:off x="3942727" y="792742"/>
            <a:ext cx="153740" cy="58330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5400000">
            <a:off x="3878896" y="1361329"/>
            <a:ext cx="1017760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5400000">
            <a:off x="6462831" y="1970904"/>
            <a:ext cx="153740" cy="73719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5400000">
            <a:off x="6730629" y="2361994"/>
            <a:ext cx="508880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5400000">
            <a:off x="6461264" y="3422800"/>
            <a:ext cx="153740" cy="73719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16200000">
            <a:off x="6730629" y="3458384"/>
            <a:ext cx="508880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8776370" y="2910189"/>
            <a:ext cx="317717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41846" y="2199808"/>
            <a:ext cx="317717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3959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6905</TotalTime>
  <Words>80</Words>
  <Application>Microsoft Office PowerPoint</Application>
  <PresentationFormat>全屏显示(16:9)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1649</cp:revision>
  <dcterms:created xsi:type="dcterms:W3CDTF">2014-06-24T08:28:46Z</dcterms:created>
  <dcterms:modified xsi:type="dcterms:W3CDTF">2016-04-03T04:26:49Z</dcterms:modified>
  <cp:category>技术分享</cp:category>
</cp:coreProperties>
</file>