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92" r:id="rId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6D7"/>
    <a:srgbClr val="D5E0C4"/>
    <a:srgbClr val="E2C2C2"/>
    <a:srgbClr val="40D452"/>
    <a:srgbClr val="EEEEEE"/>
    <a:srgbClr val="F4F4F4"/>
    <a:srgbClr val="362E2B"/>
    <a:srgbClr val="CC1818"/>
    <a:srgbClr val="99999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9" autoAdjust="0"/>
    <p:restoredTop sz="89162" autoAdjust="0"/>
  </p:normalViewPr>
  <p:slideViewPr>
    <p:cSldViewPr>
      <p:cViewPr varScale="1">
        <p:scale>
          <a:sx n="109" d="100"/>
          <a:sy n="109" d="100"/>
        </p:scale>
        <p:origin x="508" y="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70" d="100"/>
          <a:sy n="70" d="100"/>
        </p:scale>
        <p:origin x="2700" y="6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pPr/>
              <a:t>2016/04/03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pPr/>
              <a:t>‹#›</a:t>
            </a:fld>
            <a:endParaRPr lang="zh-CN" altLang="en-US"/>
          </a:p>
        </p:txBody>
      </p:sp>
    </p:spTree>
    <p:extLst>
      <p:ext uri="{BB962C8B-B14F-4D97-AF65-F5344CB8AC3E}">
        <p14:creationId xmlns:p14="http://schemas.microsoft.com/office/powerpoint/2010/main" val="7900332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pPr/>
              <a:t>2016/04/03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pPr/>
              <a:t>‹#›</a:t>
            </a:fld>
            <a:endParaRPr lang="zh-CN" altLang="en-US"/>
          </a:p>
        </p:txBody>
      </p:sp>
    </p:spTree>
    <p:extLst>
      <p:ext uri="{BB962C8B-B14F-4D97-AF65-F5344CB8AC3E}">
        <p14:creationId xmlns:p14="http://schemas.microsoft.com/office/powerpoint/2010/main" val="19397932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这里以前后端流程为例</a:t>
            </a:r>
            <a:endParaRPr lang="en-US" altLang="zh-CN" dirty="0"/>
          </a:p>
          <a:p>
            <a:endParaRPr lang="en-US" altLang="zh-CN" dirty="0"/>
          </a:p>
          <a:p>
            <a:r>
              <a:rPr lang="zh-CN" altLang="en-US" dirty="0"/>
              <a:t>在有范云协作体系下接口规范是核心，是保证各端可以独立并行的先决条件</a:t>
            </a:r>
            <a:endParaRPr lang="en-US" altLang="zh-CN" dirty="0"/>
          </a:p>
          <a:p>
            <a:endParaRPr lang="en-US" altLang="zh-CN" dirty="0"/>
          </a:p>
          <a:p>
            <a:r>
              <a:rPr lang="zh-CN" altLang="en-US" dirty="0"/>
              <a:t>根据前面对有范协作解决方案的介绍各端独立并行单靠接口规范还不足以完成</a:t>
            </a:r>
          </a:p>
        </p:txBody>
      </p:sp>
    </p:spTree>
    <p:extLst>
      <p:ext uri="{BB962C8B-B14F-4D97-AF65-F5344CB8AC3E}">
        <p14:creationId xmlns:p14="http://schemas.microsoft.com/office/powerpoint/2010/main" val="257482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7"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8" name="内容占位符 2"/>
          <p:cNvSpPr>
            <a:spLocks noGrp="1"/>
          </p:cNvSpPr>
          <p:nvPr>
            <p:ph sz="half" idx="1"/>
          </p:nvPr>
        </p:nvSpPr>
        <p:spPr>
          <a:xfrm>
            <a:off x="285720"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4643438"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2016/04/03</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16"/>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8"/>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85720" y="750082"/>
            <a:ext cx="8572560" cy="384454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3500430"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28572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284745"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578661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8"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7"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8"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8" name="内容占位符 3"/>
          <p:cNvSpPr>
            <a:spLocks noGrp="1"/>
          </p:cNvSpPr>
          <p:nvPr>
            <p:ph sz="half" idx="2"/>
          </p:nvPr>
        </p:nvSpPr>
        <p:spPr>
          <a:xfrm>
            <a:off x="4643438"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8" name="内容占位符 3"/>
          <p:cNvSpPr>
            <a:spLocks noGrp="1"/>
          </p:cNvSpPr>
          <p:nvPr>
            <p:ph sz="half" idx="2"/>
          </p:nvPr>
        </p:nvSpPr>
        <p:spPr>
          <a:xfrm>
            <a:off x="285720"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8572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4714876"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图片占位符 2"/>
          <p:cNvSpPr>
            <a:spLocks noGrp="1"/>
          </p:cNvSpPr>
          <p:nvPr>
            <p:ph type="pic" idx="14"/>
          </p:nvPr>
        </p:nvSpPr>
        <p:spPr>
          <a:xfrm>
            <a:off x="4714876"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内容占位符 2"/>
          <p:cNvSpPr>
            <a:spLocks noGrp="1"/>
          </p:cNvSpPr>
          <p:nvPr>
            <p:ph idx="1"/>
          </p:nvPr>
        </p:nvSpPr>
        <p:spPr>
          <a:xfrm>
            <a:off x="457200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285720"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4"/>
          </p:nvPr>
        </p:nvSpPr>
        <p:spPr>
          <a:xfrm>
            <a:off x="285720"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2016/04/03</a:t>
            </a:fld>
            <a:endParaRPr lang="zh-CN" altLang="en-US" dirty="0"/>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5"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2"/>
          <p:cNvSpPr>
            <a:spLocks noGrp="1"/>
          </p:cNvSpPr>
          <p:nvPr>
            <p:ph type="pic" idx="14"/>
          </p:nvPr>
        </p:nvSpPr>
        <p:spPr>
          <a:xfrm>
            <a:off x="300046" y="750081"/>
            <a:ext cx="8558234"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8"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285720" y="75008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285720" y="358974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10"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11" name="矩形 10"/>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
          </p:nvPr>
        </p:nvSpPr>
        <p:spPr>
          <a:xfrm>
            <a:off x="285720" y="186571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文本占位符 3"/>
          <p:cNvSpPr>
            <a:spLocks noGrp="1"/>
          </p:cNvSpPr>
          <p:nvPr>
            <p:ph type="body" sz="half" idx="2"/>
          </p:nvPr>
        </p:nvSpPr>
        <p:spPr>
          <a:xfrm>
            <a:off x="285720" y="75008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图片占位符 2"/>
          <p:cNvSpPr>
            <a:spLocks noGrp="1"/>
          </p:cNvSpPr>
          <p:nvPr>
            <p:ph type="pic" idx="1"/>
          </p:nvPr>
        </p:nvSpPr>
        <p:spPr>
          <a:xfrm>
            <a:off x="285720" y="750082"/>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3"/>
          </p:nvPr>
        </p:nvSpPr>
        <p:spPr>
          <a:xfrm>
            <a:off x="4572000" y="750082"/>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文本占位符 3"/>
          <p:cNvSpPr>
            <a:spLocks noGrp="1"/>
          </p:cNvSpPr>
          <p:nvPr>
            <p:ph type="body" sz="half" idx="2"/>
          </p:nvPr>
        </p:nvSpPr>
        <p:spPr>
          <a:xfrm>
            <a:off x="285720" y="3214692"/>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
          </p:nvPr>
        </p:nvSpPr>
        <p:spPr>
          <a:xfrm>
            <a:off x="285720" y="2250280"/>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图片占位符 2"/>
          <p:cNvSpPr>
            <a:spLocks noGrp="1"/>
          </p:cNvSpPr>
          <p:nvPr>
            <p:ph type="pic" idx="13"/>
          </p:nvPr>
        </p:nvSpPr>
        <p:spPr>
          <a:xfrm>
            <a:off x="4572000" y="2250280"/>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文本占位符 3"/>
          <p:cNvSpPr>
            <a:spLocks noGrp="1"/>
          </p:cNvSpPr>
          <p:nvPr>
            <p:ph type="body" sz="half" idx="2"/>
          </p:nvPr>
        </p:nvSpPr>
        <p:spPr>
          <a:xfrm>
            <a:off x="285720" y="750081"/>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extLst>
      <p:ext uri="{BB962C8B-B14F-4D97-AF65-F5344CB8AC3E}">
        <p14:creationId xmlns:p14="http://schemas.microsoft.com/office/powerpoint/2010/main" val="1657138540"/>
      </p:ext>
    </p:extLst>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pPr>
            <a:r>
              <a:rPr sz="3300"/>
              <a:t>标题文本</a:t>
            </a:r>
          </a:p>
        </p:txBody>
      </p:sp>
      <p:sp>
        <p:nvSpPr>
          <p:cNvPr id="32" name="Shape 32"/>
          <p:cNvSpPr>
            <a:spLocks noGrp="1"/>
          </p:cNvSpPr>
          <p:nvPr>
            <p:ph type="body" idx="1"/>
          </p:nvPr>
        </p:nvSpPr>
        <p:spPr>
          <a:prstGeom prst="rect">
            <a:avLst/>
          </a:prstGeom>
        </p:spPr>
        <p:txBody>
          <a:bodyPr/>
          <a:lstStyle/>
          <a:p>
            <a:pPr lvl="0">
              <a:defRPr sz="1800"/>
            </a:pPr>
            <a:r>
              <a:rPr sz="2100"/>
              <a:t>正文级别 1</a:t>
            </a:r>
          </a:p>
          <a:p>
            <a:pPr lvl="1">
              <a:defRPr sz="1800"/>
            </a:pPr>
            <a:r>
              <a:rPr sz="2100"/>
              <a:t>正文级别 2</a:t>
            </a:r>
          </a:p>
          <a:p>
            <a:pPr lvl="2">
              <a:defRPr sz="1800"/>
            </a:pPr>
            <a:r>
              <a:rPr sz="2100"/>
              <a:t>正文级别 3</a:t>
            </a:r>
          </a:p>
          <a:p>
            <a:pPr lvl="3">
              <a:defRPr sz="1800"/>
            </a:pPr>
            <a:r>
              <a:rPr sz="2100"/>
              <a:t>正文级别 4</a:t>
            </a:r>
          </a:p>
          <a:p>
            <a:pPr lvl="4">
              <a:defRPr sz="1800"/>
            </a:pPr>
            <a:r>
              <a:rPr sz="2100"/>
              <a:t>正文级别 5</a:t>
            </a:r>
          </a:p>
        </p:txBody>
      </p:sp>
      <p:sp>
        <p:nvSpPr>
          <p:cNvPr id="5"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extLst>
      <p:ext uri="{BB962C8B-B14F-4D97-AF65-F5344CB8AC3E}">
        <p14:creationId xmlns:p14="http://schemas.microsoft.com/office/powerpoint/2010/main" val="315124456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2016/04/03</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2"/>
          <p:cNvSpPr>
            <a:spLocks noGrp="1"/>
          </p:cNvSpPr>
          <p:nvPr>
            <p:ph type="body" idx="14"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3"/>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4"/>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2016/04/03</a:t>
            </a:fld>
            <a:endParaRPr lang="zh-CN" altLang="en-US" dirty="0"/>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7" name="内容占位符 3"/>
          <p:cNvSpPr>
            <a:spLocks noGrp="1"/>
          </p:cNvSpPr>
          <p:nvPr>
            <p:ph sz="half" idx="2"/>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2"/>
          <p:cNvSpPr>
            <a:spLocks noGrp="1"/>
          </p:cNvSpPr>
          <p:nvPr>
            <p:ph type="body" idx="13"/>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0" name="内容占位符 3"/>
          <p:cNvSpPr>
            <a:spLocks noGrp="1"/>
          </p:cNvSpPr>
          <p:nvPr>
            <p:ph sz="half" idx="14"/>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2"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4"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7"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4714890"/>
            <a:ext cx="9144000" cy="428610"/>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285720" y="803660"/>
            <a:ext cx="8572560" cy="3790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8" name="图片 7" descr="logo.png"/>
          <p:cNvPicPr>
            <a:picLocks noChangeAspect="1"/>
          </p:cNvPicPr>
          <p:nvPr userDrawn="1"/>
        </p:nvPicPr>
        <p:blipFill>
          <a:blip r:embed="rId29" cstate="print"/>
          <a:stretch>
            <a:fillRect/>
          </a:stretch>
        </p:blipFill>
        <p:spPr>
          <a:xfrm>
            <a:off x="285720" y="4794473"/>
            <a:ext cx="1118116" cy="228611"/>
          </a:xfrm>
          <a:prstGeom prst="rect">
            <a:avLst/>
          </a:prstGeom>
        </p:spPr>
      </p:pic>
      <p:sp>
        <p:nvSpPr>
          <p:cNvPr id="9" name="页脚占位符 3"/>
          <p:cNvSpPr>
            <a:spLocks noGrp="1"/>
          </p:cNvSpPr>
          <p:nvPr>
            <p:ph type="ftr" sz="quarter" idx="3"/>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 bg1="lt1" tx1="dk1" bg2="lt2" tx2="dk2" accent1="accent1" accent2="accent2" accent3="accent3" accent4="accent4" accent5="accent5" accent6="accent6" hlink="hlink" folHlink="folHlink"/>
  <p:sldLayoutIdLst>
    <p:sldLayoutId id="2147483649" r:id="rId1"/>
    <p:sldLayoutId id="2147483667" r:id="rId2"/>
    <p:sldLayoutId id="2147483673" r:id="rId3"/>
    <p:sldLayoutId id="2147483674" r:id="rId4"/>
    <p:sldLayoutId id="2147483653" r:id="rId5"/>
    <p:sldLayoutId id="2147483670" r:id="rId6"/>
    <p:sldLayoutId id="2147483668" r:id="rId7"/>
    <p:sldLayoutId id="2147483669" r:id="rId8"/>
    <p:sldLayoutId id="2147483671" r:id="rId9"/>
    <p:sldLayoutId id="2147483672" r:id="rId10"/>
    <p:sldLayoutId id="2147483650" r:id="rId11"/>
    <p:sldLayoutId id="2147483656" r:id="rId12"/>
    <p:sldLayoutId id="2147483677" r:id="rId13"/>
    <p:sldLayoutId id="2147483665" r:id="rId14"/>
    <p:sldLayoutId id="2147483666" r:id="rId15"/>
    <p:sldLayoutId id="2147483675" r:id="rId16"/>
    <p:sldLayoutId id="2147483676" r:id="rId17"/>
    <p:sldLayoutId id="2147483660" r:id="rId18"/>
    <p:sldLayoutId id="2147483661" r:id="rId19"/>
    <p:sldLayoutId id="2147483655" r:id="rId20"/>
    <p:sldLayoutId id="2147483657" r:id="rId21"/>
    <p:sldLayoutId id="2147483664" r:id="rId22"/>
    <p:sldLayoutId id="2147483658" r:id="rId23"/>
    <p:sldLayoutId id="2147483663" r:id="rId24"/>
    <p:sldLayoutId id="2147483678" r:id="rId25"/>
    <p:sldLayoutId id="2147483659" r:id="rId26"/>
    <p:sldLayoutId id="2147483680" r:id="rId27"/>
  </p:sldLayoutIdLst>
  <p:transition>
    <p:wipe/>
  </p:transition>
  <p:hf sldNum="0" hdr="0" dt="0"/>
  <p:txStyles>
    <p:titleStyle>
      <a:lvl1pPr algn="l" defTabSz="914400" rtl="0" eaLnBrk="1" latinLnBrk="0" hangingPunct="1">
        <a:spcBef>
          <a:spcPct val="0"/>
        </a:spcBef>
        <a:buNone/>
        <a:defRPr sz="3200" kern="1200">
          <a:solidFill>
            <a:schemeClr val="accent6">
              <a:lumMod val="50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1"/>
          <p:cNvSpPr>
            <a:spLocks noChangeAspect="1"/>
          </p:cNvSpPr>
          <p:nvPr/>
        </p:nvSpPr>
        <p:spPr>
          <a:xfrm>
            <a:off x="2316448" y="825540"/>
            <a:ext cx="540000" cy="540000"/>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前端</a:t>
            </a:r>
          </a:p>
        </p:txBody>
      </p:sp>
      <p:sp>
        <p:nvSpPr>
          <p:cNvPr id="3" name="流程图: 接点 2"/>
          <p:cNvSpPr>
            <a:spLocks noChangeAspect="1"/>
          </p:cNvSpPr>
          <p:nvPr/>
        </p:nvSpPr>
        <p:spPr>
          <a:xfrm>
            <a:off x="2316448" y="3345499"/>
            <a:ext cx="540000" cy="540000"/>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后端</a:t>
            </a:r>
          </a:p>
        </p:txBody>
      </p:sp>
      <p:sp>
        <p:nvSpPr>
          <p:cNvPr id="4" name="矩形 3"/>
          <p:cNvSpPr/>
          <p:nvPr/>
        </p:nvSpPr>
        <p:spPr>
          <a:xfrm>
            <a:off x="3286098" y="844669"/>
            <a:ext cx="863947" cy="5040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设计</a:t>
            </a:r>
          </a:p>
        </p:txBody>
      </p:sp>
      <p:sp>
        <p:nvSpPr>
          <p:cNvPr id="5" name="矩形 4"/>
          <p:cNvSpPr/>
          <p:nvPr/>
        </p:nvSpPr>
        <p:spPr>
          <a:xfrm>
            <a:off x="3288556" y="3360424"/>
            <a:ext cx="861489" cy="5040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设计</a:t>
            </a:r>
          </a:p>
        </p:txBody>
      </p:sp>
      <p:sp>
        <p:nvSpPr>
          <p:cNvPr id="6" name="矩形 5"/>
          <p:cNvSpPr/>
          <p:nvPr/>
        </p:nvSpPr>
        <p:spPr>
          <a:xfrm>
            <a:off x="4579695" y="844669"/>
            <a:ext cx="864096" cy="5040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编码</a:t>
            </a:r>
          </a:p>
        </p:txBody>
      </p:sp>
      <p:sp>
        <p:nvSpPr>
          <p:cNvPr id="7" name="矩形 6"/>
          <p:cNvSpPr/>
          <p:nvPr/>
        </p:nvSpPr>
        <p:spPr>
          <a:xfrm>
            <a:off x="4579695" y="3360424"/>
            <a:ext cx="864096" cy="5040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编码</a:t>
            </a:r>
          </a:p>
        </p:txBody>
      </p:sp>
      <p:sp>
        <p:nvSpPr>
          <p:cNvPr id="8" name="矩形 7"/>
          <p:cNvSpPr/>
          <p:nvPr/>
        </p:nvSpPr>
        <p:spPr>
          <a:xfrm>
            <a:off x="5873441" y="850140"/>
            <a:ext cx="864096" cy="5040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自测</a:t>
            </a:r>
          </a:p>
        </p:txBody>
      </p:sp>
      <p:sp>
        <p:nvSpPr>
          <p:cNvPr id="9" name="矩形 8"/>
          <p:cNvSpPr/>
          <p:nvPr/>
        </p:nvSpPr>
        <p:spPr>
          <a:xfrm>
            <a:off x="5873441" y="3360424"/>
            <a:ext cx="864096" cy="5040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自测</a:t>
            </a:r>
          </a:p>
        </p:txBody>
      </p:sp>
      <p:sp>
        <p:nvSpPr>
          <p:cNvPr id="10" name="矩形 9"/>
          <p:cNvSpPr/>
          <p:nvPr/>
        </p:nvSpPr>
        <p:spPr>
          <a:xfrm>
            <a:off x="7176988" y="2106831"/>
            <a:ext cx="864096" cy="5040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联调</a:t>
            </a:r>
          </a:p>
        </p:txBody>
      </p:sp>
      <p:sp>
        <p:nvSpPr>
          <p:cNvPr id="11" name="右箭头 10"/>
          <p:cNvSpPr/>
          <p:nvPr/>
        </p:nvSpPr>
        <p:spPr>
          <a:xfrm>
            <a:off x="2912414" y="952111"/>
            <a:ext cx="31771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 name="右箭头 11"/>
          <p:cNvSpPr/>
          <p:nvPr/>
        </p:nvSpPr>
        <p:spPr>
          <a:xfrm>
            <a:off x="2912413" y="3465064"/>
            <a:ext cx="31771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右箭头 12"/>
          <p:cNvSpPr/>
          <p:nvPr/>
        </p:nvSpPr>
        <p:spPr>
          <a:xfrm>
            <a:off x="4206012" y="952111"/>
            <a:ext cx="31771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右箭头 13"/>
          <p:cNvSpPr/>
          <p:nvPr/>
        </p:nvSpPr>
        <p:spPr>
          <a:xfrm>
            <a:off x="4206011" y="3463199"/>
            <a:ext cx="31771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右箭头 14"/>
          <p:cNvSpPr/>
          <p:nvPr/>
        </p:nvSpPr>
        <p:spPr>
          <a:xfrm>
            <a:off x="5499757" y="947091"/>
            <a:ext cx="31771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右箭头 15"/>
          <p:cNvSpPr/>
          <p:nvPr/>
        </p:nvSpPr>
        <p:spPr>
          <a:xfrm>
            <a:off x="5499757" y="3465064"/>
            <a:ext cx="31771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p:cNvSpPr/>
          <p:nvPr/>
        </p:nvSpPr>
        <p:spPr>
          <a:xfrm rot="5400000">
            <a:off x="7086798" y="730787"/>
            <a:ext cx="153740" cy="73719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8" name="右箭头 17"/>
          <p:cNvSpPr/>
          <p:nvPr/>
        </p:nvSpPr>
        <p:spPr>
          <a:xfrm rot="5400000">
            <a:off x="7087741" y="1388732"/>
            <a:ext cx="1042590"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 name="矩形 18"/>
          <p:cNvSpPr/>
          <p:nvPr/>
        </p:nvSpPr>
        <p:spPr>
          <a:xfrm rot="5400000">
            <a:off x="7085231" y="3246259"/>
            <a:ext cx="153740" cy="73719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 name="右箭头 19"/>
          <p:cNvSpPr/>
          <p:nvPr/>
        </p:nvSpPr>
        <p:spPr>
          <a:xfrm rot="16200000">
            <a:off x="7102705" y="3029952"/>
            <a:ext cx="1012662"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 name="右箭头 20"/>
          <p:cNvSpPr/>
          <p:nvPr/>
        </p:nvSpPr>
        <p:spPr>
          <a:xfrm>
            <a:off x="8089788" y="2203782"/>
            <a:ext cx="31771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 name="虚尾箭头 22"/>
          <p:cNvSpPr/>
          <p:nvPr/>
        </p:nvSpPr>
        <p:spPr>
          <a:xfrm rot="5400000">
            <a:off x="3441027" y="1483012"/>
            <a:ext cx="554087" cy="497192"/>
          </a:xfrm>
          <a:prstGeom prst="striped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虚尾箭头 23"/>
          <p:cNvSpPr/>
          <p:nvPr/>
        </p:nvSpPr>
        <p:spPr>
          <a:xfrm rot="16200000">
            <a:off x="3442549" y="2736114"/>
            <a:ext cx="554087" cy="497192"/>
          </a:xfrm>
          <a:prstGeom prst="striped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5" name="虚尾箭头 24"/>
          <p:cNvSpPr/>
          <p:nvPr/>
        </p:nvSpPr>
        <p:spPr>
          <a:xfrm rot="16200000">
            <a:off x="4734700" y="1483012"/>
            <a:ext cx="554087" cy="497192"/>
          </a:xfrm>
          <a:prstGeom prst="striped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 name="虚尾箭头 25"/>
          <p:cNvSpPr/>
          <p:nvPr/>
        </p:nvSpPr>
        <p:spPr>
          <a:xfrm rot="16200000">
            <a:off x="6028373" y="1483011"/>
            <a:ext cx="554087" cy="497192"/>
          </a:xfrm>
          <a:prstGeom prst="striped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 name="虚尾箭头 26"/>
          <p:cNvSpPr/>
          <p:nvPr/>
        </p:nvSpPr>
        <p:spPr>
          <a:xfrm rot="5400000">
            <a:off x="4734700" y="2736115"/>
            <a:ext cx="554087" cy="497192"/>
          </a:xfrm>
          <a:prstGeom prst="striped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 name="虚尾箭头 27"/>
          <p:cNvSpPr/>
          <p:nvPr/>
        </p:nvSpPr>
        <p:spPr>
          <a:xfrm rot="5400000">
            <a:off x="6028373" y="2736115"/>
            <a:ext cx="554087" cy="497192"/>
          </a:xfrm>
          <a:prstGeom prst="striped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 name="矩形 21"/>
          <p:cNvSpPr/>
          <p:nvPr/>
        </p:nvSpPr>
        <p:spPr>
          <a:xfrm>
            <a:off x="3286097" y="2106131"/>
            <a:ext cx="3451439" cy="504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接口规范</a:t>
            </a:r>
          </a:p>
        </p:txBody>
      </p:sp>
      <p:sp>
        <p:nvSpPr>
          <p:cNvPr id="29" name="页脚占位符 1"/>
          <p:cNvSpPr>
            <a:spLocks noGrp="1"/>
          </p:cNvSpPr>
          <p:nvPr>
            <p:ph type="ftr" sz="quarter" idx="11"/>
          </p:nvPr>
        </p:nvSpPr>
        <p:spPr>
          <a:xfrm>
            <a:off x="3338514" y="4767263"/>
            <a:ext cx="5591204" cy="273844"/>
          </a:xfrm>
        </p:spPr>
        <p:txBody>
          <a:bodyPr/>
          <a:lstStyle/>
          <a:p>
            <a:r>
              <a:rPr lang="zh-CN" altLang="en-US" dirty="0"/>
              <a:t>有范云协作</a:t>
            </a:r>
          </a:p>
        </p:txBody>
      </p:sp>
      <p:sp>
        <p:nvSpPr>
          <p:cNvPr id="30" name="矩形 29"/>
          <p:cNvSpPr/>
          <p:nvPr/>
        </p:nvSpPr>
        <p:spPr>
          <a:xfrm>
            <a:off x="1039385" y="2102463"/>
            <a:ext cx="864096" cy="5040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交互</a:t>
            </a:r>
          </a:p>
        </p:txBody>
      </p:sp>
      <p:sp>
        <p:nvSpPr>
          <p:cNvPr id="31" name="右箭头 30"/>
          <p:cNvSpPr/>
          <p:nvPr/>
        </p:nvSpPr>
        <p:spPr>
          <a:xfrm>
            <a:off x="1390807" y="938885"/>
            <a:ext cx="878538"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2" name="矩形 31"/>
          <p:cNvSpPr/>
          <p:nvPr/>
        </p:nvSpPr>
        <p:spPr>
          <a:xfrm>
            <a:off x="1390807" y="1166530"/>
            <a:ext cx="153740" cy="87326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3" name="右箭头 32"/>
          <p:cNvSpPr/>
          <p:nvPr/>
        </p:nvSpPr>
        <p:spPr>
          <a:xfrm>
            <a:off x="1396117" y="3470786"/>
            <a:ext cx="87322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4" name="矩形 33"/>
          <p:cNvSpPr/>
          <p:nvPr/>
        </p:nvSpPr>
        <p:spPr>
          <a:xfrm>
            <a:off x="1396631" y="2685567"/>
            <a:ext cx="153740" cy="867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 name="右箭头 34"/>
          <p:cNvSpPr/>
          <p:nvPr/>
        </p:nvSpPr>
        <p:spPr>
          <a:xfrm>
            <a:off x="672964" y="2203735"/>
            <a:ext cx="317717" cy="310154"/>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3667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75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750"/>
                                        <p:tgtEl>
                                          <p:spTgt spid="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750"/>
                                        <p:tgtEl>
                                          <p:spTgt spid="3"/>
                                        </p:tgtEl>
                                      </p:cBhvr>
                                    </p:animEffect>
                                  </p:childTnLst>
                                </p:cTn>
                              </p:par>
                            </p:childTnLst>
                          </p:cTn>
                        </p:par>
                        <p:par>
                          <p:cTn id="34" fill="hold">
                            <p:stCondLst>
                              <p:cond delay="1750"/>
                            </p:stCondLst>
                            <p:childTnLst>
                              <p:par>
                                <p:cTn id="35" presetID="22" presetClass="entr" presetSubtype="8"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2250"/>
                            </p:stCondLst>
                            <p:childTnLst>
                              <p:par>
                                <p:cTn id="42" presetID="10"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750"/>
                                        <p:tgtEl>
                                          <p:spTgt spid="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75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75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750"/>
                                        <p:tgtEl>
                                          <p:spTgt spid="6"/>
                                        </p:tgtEl>
                                      </p:cBhvr>
                                    </p:animEffect>
                                  </p:childTnLst>
                                </p:cTn>
                              </p:par>
                            </p:childTnLst>
                          </p:cTn>
                        </p:par>
                        <p:par>
                          <p:cTn id="69" fill="hold">
                            <p:stCondLst>
                              <p:cond delay="1250"/>
                            </p:stCondLst>
                            <p:childTnLst>
                              <p:par>
                                <p:cTn id="70" presetID="22" presetClass="entr" presetSubtype="4"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750"/>
                                        <p:tgtEl>
                                          <p:spTgt spid="8"/>
                                        </p:tgtEl>
                                      </p:cBhvr>
                                    </p:animEffect>
                                  </p:childTnLst>
                                </p:cTn>
                              </p:par>
                            </p:childTnLst>
                          </p:cTn>
                        </p:par>
                        <p:par>
                          <p:cTn id="82" fill="hold">
                            <p:stCondLst>
                              <p:cond delay="1250"/>
                            </p:stCondLst>
                            <p:childTnLst>
                              <p:par>
                                <p:cTn id="83" presetID="22" presetClass="entr" presetSubtype="4"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left)">
                                      <p:cBhvr>
                                        <p:cTn id="90" dur="500"/>
                                        <p:tgtEl>
                                          <p:spTgt spid="14"/>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750"/>
                                        <p:tgtEl>
                                          <p:spTgt spid="7"/>
                                        </p:tgtEl>
                                      </p:cBhvr>
                                    </p:animEffect>
                                  </p:childTnLst>
                                </p:cTn>
                              </p:par>
                            </p:childTnLst>
                          </p:cTn>
                        </p:par>
                        <p:par>
                          <p:cTn id="95" fill="hold">
                            <p:stCondLst>
                              <p:cond delay="1250"/>
                            </p:stCondLst>
                            <p:childTnLst>
                              <p:par>
                                <p:cTn id="96" presetID="22" presetClass="entr" presetSubtype="1"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up)">
                                      <p:cBhvr>
                                        <p:cTn id="98" dur="500"/>
                                        <p:tgtEl>
                                          <p:spTgt spid="27"/>
                                        </p:tgtEl>
                                      </p:cBhvr>
                                    </p:animEffect>
                                  </p:childTnLst>
                                </p:cTn>
                              </p:par>
                            </p:childTnLst>
                          </p:cTn>
                        </p:par>
                        <p:par>
                          <p:cTn id="99" fill="hold">
                            <p:stCondLst>
                              <p:cond delay="1750"/>
                            </p:stCondLst>
                            <p:childTnLst>
                              <p:par>
                                <p:cTn id="100" presetID="22" presetClass="entr" presetSubtype="8" fill="hold" grpId="0" nodeType="after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wipe(left)">
                                      <p:cBhvr>
                                        <p:cTn id="102" dur="500"/>
                                        <p:tgtEl>
                                          <p:spTgt spid="16"/>
                                        </p:tgtEl>
                                      </p:cBhvr>
                                    </p:animEffect>
                                  </p:childTnLst>
                                </p:cTn>
                              </p:par>
                            </p:childTnLst>
                          </p:cTn>
                        </p:par>
                        <p:par>
                          <p:cTn id="103" fill="hold">
                            <p:stCondLst>
                              <p:cond delay="2250"/>
                            </p:stCondLst>
                            <p:childTnLst>
                              <p:par>
                                <p:cTn id="104" presetID="10" presetClass="entr" presetSubtype="0" fill="hold" grpId="0"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fade">
                                      <p:cBhvr>
                                        <p:cTn id="106" dur="750"/>
                                        <p:tgtEl>
                                          <p:spTgt spid="9"/>
                                        </p:tgtEl>
                                      </p:cBhvr>
                                    </p:animEffect>
                                  </p:childTnLst>
                                </p:cTn>
                              </p:par>
                            </p:childTnLst>
                          </p:cTn>
                        </p:par>
                        <p:par>
                          <p:cTn id="107" fill="hold">
                            <p:stCondLst>
                              <p:cond delay="3000"/>
                            </p:stCondLst>
                            <p:childTnLst>
                              <p:par>
                                <p:cTn id="108" presetID="22" presetClass="entr" presetSubtype="1" fill="hold" grpId="0" nodeType="after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wipe(up)">
                                      <p:cBhvr>
                                        <p:cTn id="110" dur="500"/>
                                        <p:tgtEl>
                                          <p:spTgt spid="28"/>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left)">
                                      <p:cBhvr>
                                        <p:cTn id="115" dur="500"/>
                                        <p:tgtEl>
                                          <p:spTgt spid="19"/>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wipe(left)">
                                      <p:cBhvr>
                                        <p:cTn id="118" dur="500"/>
                                        <p:tgtEl>
                                          <p:spTgt spid="17"/>
                                        </p:tgtEl>
                                      </p:cBhvr>
                                    </p:animEffect>
                                  </p:childTnLst>
                                </p:cTn>
                              </p:par>
                            </p:childTnLst>
                          </p:cTn>
                        </p:par>
                        <p:par>
                          <p:cTn id="119" fill="hold">
                            <p:stCondLst>
                              <p:cond delay="500"/>
                            </p:stCondLst>
                            <p:childTnLst>
                              <p:par>
                                <p:cTn id="120" presetID="22" presetClass="entr" presetSubtype="1" fill="hold" grpId="0" nodeType="after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wipe(up)">
                                      <p:cBhvr>
                                        <p:cTn id="122" dur="500"/>
                                        <p:tgtEl>
                                          <p:spTgt spid="18"/>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ipe(down)">
                                      <p:cBhvr>
                                        <p:cTn id="125" dur="500"/>
                                        <p:tgtEl>
                                          <p:spTgt spid="20"/>
                                        </p:tgtEl>
                                      </p:cBhvr>
                                    </p:animEffect>
                                  </p:childTnLst>
                                </p:cTn>
                              </p:par>
                            </p:childTnLst>
                          </p:cTn>
                        </p:par>
                        <p:par>
                          <p:cTn id="126" fill="hold">
                            <p:stCondLst>
                              <p:cond delay="1000"/>
                            </p:stCondLst>
                            <p:childTnLst>
                              <p:par>
                                <p:cTn id="127" presetID="10" presetClass="entr" presetSubtype="0" fill="hold" grpId="0" nodeType="afterEffect">
                                  <p:stCondLst>
                                    <p:cond delay="0"/>
                                  </p:stCondLst>
                                  <p:childTnLst>
                                    <p:set>
                                      <p:cBhvr>
                                        <p:cTn id="128" dur="1" fill="hold">
                                          <p:stCondLst>
                                            <p:cond delay="0"/>
                                          </p:stCondLst>
                                        </p:cTn>
                                        <p:tgtEl>
                                          <p:spTgt spid="10"/>
                                        </p:tgtEl>
                                        <p:attrNameLst>
                                          <p:attrName>style.visibility</p:attrName>
                                        </p:attrNameLst>
                                      </p:cBhvr>
                                      <p:to>
                                        <p:strVal val="visible"/>
                                      </p:to>
                                    </p:set>
                                    <p:animEffect transition="in" filter="fade">
                                      <p:cBhvr>
                                        <p:cTn id="129" dur="750"/>
                                        <p:tgtEl>
                                          <p:spTgt spid="10"/>
                                        </p:tgtEl>
                                      </p:cBhvr>
                                    </p:animEffect>
                                  </p:childTnLst>
                                </p:cTn>
                              </p:par>
                            </p:childTnLst>
                          </p:cTn>
                        </p:par>
                        <p:par>
                          <p:cTn id="130" fill="hold">
                            <p:stCondLst>
                              <p:cond delay="1750"/>
                            </p:stCondLst>
                            <p:childTnLst>
                              <p:par>
                                <p:cTn id="131" presetID="22" presetClass="entr" presetSubtype="8" fill="hold" grpId="0" nodeType="after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wipe(left)">
                                      <p:cBhvr>
                                        <p:cTn id="133" dur="500"/>
                                        <p:tgtEl>
                                          <p:spTgt spid="2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1500"/>
                                        <p:tgtEl>
                                          <p:spTgt spid="2"/>
                                        </p:tgtEl>
                                      </p:cBhvr>
                                    </p:animEffect>
                                    <p:set>
                                      <p:cBhvr>
                                        <p:cTn id="138" dur="1" fill="hold">
                                          <p:stCondLst>
                                            <p:cond delay="1499"/>
                                          </p:stCondLst>
                                        </p:cTn>
                                        <p:tgtEl>
                                          <p:spTgt spid="2"/>
                                        </p:tgtEl>
                                        <p:attrNameLst>
                                          <p:attrName>style.visibility</p:attrName>
                                        </p:attrNameLst>
                                      </p:cBhvr>
                                      <p:to>
                                        <p:strVal val="hidden"/>
                                      </p:to>
                                    </p:set>
                                  </p:childTnLst>
                                  <p:subTnLst>
                                    <p:set>
                                      <p:cBhvr override="childStyle">
                                        <p:cTn dur="1" fill="hold" display="0" masterRel="sameClick" afterEffect="1">
                                          <p:stCondLst>
                                            <p:cond evt="end" delay="0">
                                              <p:tn val="136"/>
                                            </p:cond>
                                          </p:stCondLst>
                                        </p:cTn>
                                        <p:tgtEl>
                                          <p:spTgt spid="2"/>
                                        </p:tgtEl>
                                        <p:attrNameLst>
                                          <p:attrName>style.visibility</p:attrName>
                                        </p:attrNameLst>
                                      </p:cBhvr>
                                      <p:to>
                                        <p:strVal val="hidden"/>
                                      </p:to>
                                    </p:set>
                                  </p:subTnLst>
                                </p:cTn>
                              </p:par>
                              <p:par>
                                <p:cTn id="139" presetID="10" presetClass="exit" presetSubtype="0" fill="hold" grpId="1" nodeType="withEffect">
                                  <p:stCondLst>
                                    <p:cond delay="0"/>
                                  </p:stCondLst>
                                  <p:childTnLst>
                                    <p:animEffect transition="out" filter="fade">
                                      <p:cBhvr>
                                        <p:cTn id="140" dur="1500"/>
                                        <p:tgtEl>
                                          <p:spTgt spid="3"/>
                                        </p:tgtEl>
                                      </p:cBhvr>
                                    </p:animEffect>
                                    <p:set>
                                      <p:cBhvr>
                                        <p:cTn id="141" dur="1" fill="hold">
                                          <p:stCondLst>
                                            <p:cond delay="1499"/>
                                          </p:stCondLst>
                                        </p:cTn>
                                        <p:tgtEl>
                                          <p:spTgt spid="3"/>
                                        </p:tgtEl>
                                        <p:attrNameLst>
                                          <p:attrName>style.visibility</p:attrName>
                                        </p:attrNameLst>
                                      </p:cBhvr>
                                      <p:to>
                                        <p:strVal val="hidden"/>
                                      </p:to>
                                    </p:set>
                                  </p:childTnLst>
                                  <p:subTnLst>
                                    <p:set>
                                      <p:cBhvr override="childStyle">
                                        <p:cTn dur="1" fill="hold" display="0" masterRel="sameClick" afterEffect="1">
                                          <p:stCondLst>
                                            <p:cond evt="end" delay="0">
                                              <p:tn val="139"/>
                                            </p:cond>
                                          </p:stCondLst>
                                        </p:cTn>
                                        <p:tgtEl>
                                          <p:spTgt spid="3"/>
                                        </p:tgtEl>
                                        <p:attrNameLst>
                                          <p:attrName>style.visibility</p:attrName>
                                        </p:attrNameLst>
                                      </p:cBhvr>
                                      <p:to>
                                        <p:strVal val="hidden"/>
                                      </p:to>
                                    </p:set>
                                  </p:subTnLst>
                                </p:cTn>
                              </p:par>
                              <p:par>
                                <p:cTn id="142" presetID="10" presetClass="exit" presetSubtype="0" fill="hold" grpId="1" nodeType="withEffect">
                                  <p:stCondLst>
                                    <p:cond delay="0"/>
                                  </p:stCondLst>
                                  <p:childTnLst>
                                    <p:animEffect transition="out" filter="fade">
                                      <p:cBhvr>
                                        <p:cTn id="143" dur="1500"/>
                                        <p:tgtEl>
                                          <p:spTgt spid="11"/>
                                        </p:tgtEl>
                                      </p:cBhvr>
                                    </p:animEffect>
                                    <p:set>
                                      <p:cBhvr>
                                        <p:cTn id="144" dur="1" fill="hold">
                                          <p:stCondLst>
                                            <p:cond delay="1499"/>
                                          </p:stCondLst>
                                        </p:cTn>
                                        <p:tgtEl>
                                          <p:spTgt spid="11"/>
                                        </p:tgtEl>
                                        <p:attrNameLst>
                                          <p:attrName>style.visibility</p:attrName>
                                        </p:attrNameLst>
                                      </p:cBhvr>
                                      <p:to>
                                        <p:strVal val="hidden"/>
                                      </p:to>
                                    </p:set>
                                  </p:childTnLst>
                                  <p:subTnLst>
                                    <p:set>
                                      <p:cBhvr override="childStyle">
                                        <p:cTn dur="1" fill="hold" display="0" masterRel="sameClick" afterEffect="1">
                                          <p:stCondLst>
                                            <p:cond evt="end" delay="0">
                                              <p:tn val="142"/>
                                            </p:cond>
                                          </p:stCondLst>
                                        </p:cTn>
                                        <p:tgtEl>
                                          <p:spTgt spid="11"/>
                                        </p:tgtEl>
                                        <p:attrNameLst>
                                          <p:attrName>style.visibility</p:attrName>
                                        </p:attrNameLst>
                                      </p:cBhvr>
                                      <p:to>
                                        <p:strVal val="hidden"/>
                                      </p:to>
                                    </p:set>
                                  </p:subTnLst>
                                </p:cTn>
                              </p:par>
                              <p:par>
                                <p:cTn id="145" presetID="10" presetClass="exit" presetSubtype="0" fill="hold" grpId="1" nodeType="withEffect">
                                  <p:stCondLst>
                                    <p:cond delay="0"/>
                                  </p:stCondLst>
                                  <p:childTnLst>
                                    <p:animEffect transition="out" filter="fade">
                                      <p:cBhvr>
                                        <p:cTn id="146" dur="1500"/>
                                        <p:tgtEl>
                                          <p:spTgt spid="12"/>
                                        </p:tgtEl>
                                      </p:cBhvr>
                                    </p:animEffect>
                                    <p:set>
                                      <p:cBhvr>
                                        <p:cTn id="147" dur="1" fill="hold">
                                          <p:stCondLst>
                                            <p:cond delay="1499"/>
                                          </p:stCondLst>
                                        </p:cTn>
                                        <p:tgtEl>
                                          <p:spTgt spid="12"/>
                                        </p:tgtEl>
                                        <p:attrNameLst>
                                          <p:attrName>style.visibility</p:attrName>
                                        </p:attrNameLst>
                                      </p:cBhvr>
                                      <p:to>
                                        <p:strVal val="hidden"/>
                                      </p:to>
                                    </p:set>
                                  </p:childTnLst>
                                  <p:subTnLst>
                                    <p:set>
                                      <p:cBhvr override="childStyle">
                                        <p:cTn dur="1" fill="hold" display="0" masterRel="sameClick" afterEffect="1">
                                          <p:stCondLst>
                                            <p:cond evt="end" delay="0">
                                              <p:tn val="145"/>
                                            </p:cond>
                                          </p:stCondLst>
                                        </p:cTn>
                                        <p:tgtEl>
                                          <p:spTgt spid="12"/>
                                        </p:tgtEl>
                                        <p:attrNameLst>
                                          <p:attrName>style.visibility</p:attrName>
                                        </p:attrNameLst>
                                      </p:cBhvr>
                                      <p:to>
                                        <p:strVal val="hidden"/>
                                      </p:to>
                                    </p:set>
                                  </p:subTnLst>
                                </p:cTn>
                              </p:par>
                              <p:par>
                                <p:cTn id="148" presetID="10" presetClass="exit" presetSubtype="0" fill="hold" grpId="1" nodeType="withEffect">
                                  <p:stCondLst>
                                    <p:cond delay="0"/>
                                  </p:stCondLst>
                                  <p:childTnLst>
                                    <p:animEffect transition="out" filter="fade">
                                      <p:cBhvr>
                                        <p:cTn id="149" dur="1500"/>
                                        <p:tgtEl>
                                          <p:spTgt spid="4"/>
                                        </p:tgtEl>
                                      </p:cBhvr>
                                    </p:animEffect>
                                    <p:set>
                                      <p:cBhvr>
                                        <p:cTn id="150" dur="1" fill="hold">
                                          <p:stCondLst>
                                            <p:cond delay="1499"/>
                                          </p:stCondLst>
                                        </p:cTn>
                                        <p:tgtEl>
                                          <p:spTgt spid="4"/>
                                        </p:tgtEl>
                                        <p:attrNameLst>
                                          <p:attrName>style.visibility</p:attrName>
                                        </p:attrNameLst>
                                      </p:cBhvr>
                                      <p:to>
                                        <p:strVal val="hidden"/>
                                      </p:to>
                                    </p:set>
                                  </p:childTnLst>
                                  <p:subTnLst>
                                    <p:set>
                                      <p:cBhvr override="childStyle">
                                        <p:cTn dur="1" fill="hold" display="0" masterRel="sameClick" afterEffect="1">
                                          <p:stCondLst>
                                            <p:cond evt="end" delay="0">
                                              <p:tn val="148"/>
                                            </p:cond>
                                          </p:stCondLst>
                                        </p:cTn>
                                        <p:tgtEl>
                                          <p:spTgt spid="4"/>
                                        </p:tgtEl>
                                        <p:attrNameLst>
                                          <p:attrName>style.visibility</p:attrName>
                                        </p:attrNameLst>
                                      </p:cBhvr>
                                      <p:to>
                                        <p:strVal val="hidden"/>
                                      </p:to>
                                    </p:set>
                                  </p:subTnLst>
                                </p:cTn>
                              </p:par>
                              <p:par>
                                <p:cTn id="151" presetID="10" presetClass="exit" presetSubtype="0" fill="hold" grpId="1" nodeType="withEffect">
                                  <p:stCondLst>
                                    <p:cond delay="0"/>
                                  </p:stCondLst>
                                  <p:childTnLst>
                                    <p:animEffect transition="out" filter="fade">
                                      <p:cBhvr>
                                        <p:cTn id="152" dur="1500"/>
                                        <p:tgtEl>
                                          <p:spTgt spid="5"/>
                                        </p:tgtEl>
                                      </p:cBhvr>
                                    </p:animEffect>
                                    <p:set>
                                      <p:cBhvr>
                                        <p:cTn id="153" dur="1" fill="hold">
                                          <p:stCondLst>
                                            <p:cond delay="1499"/>
                                          </p:stCondLst>
                                        </p:cTn>
                                        <p:tgtEl>
                                          <p:spTgt spid="5"/>
                                        </p:tgtEl>
                                        <p:attrNameLst>
                                          <p:attrName>style.visibility</p:attrName>
                                        </p:attrNameLst>
                                      </p:cBhvr>
                                      <p:to>
                                        <p:strVal val="hidden"/>
                                      </p:to>
                                    </p:set>
                                  </p:childTnLst>
                                  <p:subTnLst>
                                    <p:set>
                                      <p:cBhvr override="childStyle">
                                        <p:cTn dur="1" fill="hold" display="0" masterRel="sameClick" afterEffect="1">
                                          <p:stCondLst>
                                            <p:cond evt="end" delay="0">
                                              <p:tn val="151"/>
                                            </p:cond>
                                          </p:stCondLst>
                                        </p:cTn>
                                        <p:tgtEl>
                                          <p:spTgt spid="5"/>
                                        </p:tgtEl>
                                        <p:attrNameLst>
                                          <p:attrName>style.visibility</p:attrName>
                                        </p:attrNameLst>
                                      </p:cBhvr>
                                      <p:to>
                                        <p:strVal val="hidden"/>
                                      </p:to>
                                    </p:set>
                                  </p:subTnLst>
                                </p:cTn>
                              </p:par>
                              <p:par>
                                <p:cTn id="154" presetID="10" presetClass="exit" presetSubtype="0" fill="hold" grpId="1" nodeType="withEffect">
                                  <p:stCondLst>
                                    <p:cond delay="0"/>
                                  </p:stCondLst>
                                  <p:childTnLst>
                                    <p:animEffect transition="out" filter="fade">
                                      <p:cBhvr>
                                        <p:cTn id="155" dur="1500"/>
                                        <p:tgtEl>
                                          <p:spTgt spid="23"/>
                                        </p:tgtEl>
                                      </p:cBhvr>
                                    </p:animEffect>
                                    <p:set>
                                      <p:cBhvr>
                                        <p:cTn id="156" dur="1" fill="hold">
                                          <p:stCondLst>
                                            <p:cond delay="1499"/>
                                          </p:stCondLst>
                                        </p:cTn>
                                        <p:tgtEl>
                                          <p:spTgt spid="23"/>
                                        </p:tgtEl>
                                        <p:attrNameLst>
                                          <p:attrName>style.visibility</p:attrName>
                                        </p:attrNameLst>
                                      </p:cBhvr>
                                      <p:to>
                                        <p:strVal val="hidden"/>
                                      </p:to>
                                    </p:set>
                                  </p:childTnLst>
                                  <p:subTnLst>
                                    <p:set>
                                      <p:cBhvr override="childStyle">
                                        <p:cTn dur="1" fill="hold" display="0" masterRel="sameClick" afterEffect="1">
                                          <p:stCondLst>
                                            <p:cond evt="end" delay="0">
                                              <p:tn val="154"/>
                                            </p:cond>
                                          </p:stCondLst>
                                        </p:cTn>
                                        <p:tgtEl>
                                          <p:spTgt spid="23"/>
                                        </p:tgtEl>
                                        <p:attrNameLst>
                                          <p:attrName>style.visibility</p:attrName>
                                        </p:attrNameLst>
                                      </p:cBhvr>
                                      <p:to>
                                        <p:strVal val="hidden"/>
                                      </p:to>
                                    </p:set>
                                  </p:subTnLst>
                                </p:cTn>
                              </p:par>
                              <p:par>
                                <p:cTn id="157" presetID="10" presetClass="exit" presetSubtype="0" fill="hold" grpId="1" nodeType="withEffect">
                                  <p:stCondLst>
                                    <p:cond delay="0"/>
                                  </p:stCondLst>
                                  <p:childTnLst>
                                    <p:animEffect transition="out" filter="fade">
                                      <p:cBhvr>
                                        <p:cTn id="158" dur="1500"/>
                                        <p:tgtEl>
                                          <p:spTgt spid="24"/>
                                        </p:tgtEl>
                                      </p:cBhvr>
                                    </p:animEffect>
                                    <p:set>
                                      <p:cBhvr>
                                        <p:cTn id="159" dur="1" fill="hold">
                                          <p:stCondLst>
                                            <p:cond delay="1499"/>
                                          </p:stCondLst>
                                        </p:cTn>
                                        <p:tgtEl>
                                          <p:spTgt spid="24"/>
                                        </p:tgtEl>
                                        <p:attrNameLst>
                                          <p:attrName>style.visibility</p:attrName>
                                        </p:attrNameLst>
                                      </p:cBhvr>
                                      <p:to>
                                        <p:strVal val="hidden"/>
                                      </p:to>
                                    </p:set>
                                  </p:childTnLst>
                                  <p:subTnLst>
                                    <p:set>
                                      <p:cBhvr override="childStyle">
                                        <p:cTn dur="1" fill="hold" display="0" masterRel="sameClick" afterEffect="1">
                                          <p:stCondLst>
                                            <p:cond evt="end" delay="0">
                                              <p:tn val="157"/>
                                            </p:cond>
                                          </p:stCondLst>
                                        </p:cTn>
                                        <p:tgtEl>
                                          <p:spTgt spid="24"/>
                                        </p:tgtEl>
                                        <p:attrNameLst>
                                          <p:attrName>style.visibility</p:attrName>
                                        </p:attrNameLst>
                                      </p:cBhvr>
                                      <p:to>
                                        <p:strVal val="hidden"/>
                                      </p:to>
                                    </p:set>
                                  </p:subTnLst>
                                </p:cTn>
                              </p:par>
                              <p:par>
                                <p:cTn id="160" presetID="10" presetClass="exit" presetSubtype="0" fill="hold" grpId="1" nodeType="withEffect">
                                  <p:stCondLst>
                                    <p:cond delay="0"/>
                                  </p:stCondLst>
                                  <p:childTnLst>
                                    <p:animEffect transition="out" filter="fade">
                                      <p:cBhvr>
                                        <p:cTn id="161" dur="1500"/>
                                        <p:tgtEl>
                                          <p:spTgt spid="13"/>
                                        </p:tgtEl>
                                      </p:cBhvr>
                                    </p:animEffect>
                                    <p:set>
                                      <p:cBhvr>
                                        <p:cTn id="162" dur="1" fill="hold">
                                          <p:stCondLst>
                                            <p:cond delay="1499"/>
                                          </p:stCondLst>
                                        </p:cTn>
                                        <p:tgtEl>
                                          <p:spTgt spid="13"/>
                                        </p:tgtEl>
                                        <p:attrNameLst>
                                          <p:attrName>style.visibility</p:attrName>
                                        </p:attrNameLst>
                                      </p:cBhvr>
                                      <p:to>
                                        <p:strVal val="hidden"/>
                                      </p:to>
                                    </p:set>
                                  </p:childTnLst>
                                  <p:subTnLst>
                                    <p:set>
                                      <p:cBhvr override="childStyle">
                                        <p:cTn dur="1" fill="hold" display="0" masterRel="sameClick" afterEffect="1">
                                          <p:stCondLst>
                                            <p:cond evt="end" delay="0">
                                              <p:tn val="160"/>
                                            </p:cond>
                                          </p:stCondLst>
                                        </p:cTn>
                                        <p:tgtEl>
                                          <p:spTgt spid="13"/>
                                        </p:tgtEl>
                                        <p:attrNameLst>
                                          <p:attrName>style.visibility</p:attrName>
                                        </p:attrNameLst>
                                      </p:cBhvr>
                                      <p:to>
                                        <p:strVal val="hidden"/>
                                      </p:to>
                                    </p:set>
                                  </p:subTnLst>
                                </p:cTn>
                              </p:par>
                              <p:par>
                                <p:cTn id="163" presetID="10" presetClass="exit" presetSubtype="0" fill="hold" grpId="1" nodeType="withEffect">
                                  <p:stCondLst>
                                    <p:cond delay="0"/>
                                  </p:stCondLst>
                                  <p:childTnLst>
                                    <p:animEffect transition="out" filter="fade">
                                      <p:cBhvr>
                                        <p:cTn id="164" dur="1500"/>
                                        <p:tgtEl>
                                          <p:spTgt spid="6"/>
                                        </p:tgtEl>
                                      </p:cBhvr>
                                    </p:animEffect>
                                    <p:set>
                                      <p:cBhvr>
                                        <p:cTn id="165" dur="1" fill="hold">
                                          <p:stCondLst>
                                            <p:cond delay="1499"/>
                                          </p:stCondLst>
                                        </p:cTn>
                                        <p:tgtEl>
                                          <p:spTgt spid="6"/>
                                        </p:tgtEl>
                                        <p:attrNameLst>
                                          <p:attrName>style.visibility</p:attrName>
                                        </p:attrNameLst>
                                      </p:cBhvr>
                                      <p:to>
                                        <p:strVal val="hidden"/>
                                      </p:to>
                                    </p:set>
                                  </p:childTnLst>
                                  <p:subTnLst>
                                    <p:set>
                                      <p:cBhvr override="childStyle">
                                        <p:cTn dur="1" fill="hold" display="0" masterRel="sameClick" afterEffect="1">
                                          <p:stCondLst>
                                            <p:cond evt="end" delay="0">
                                              <p:tn val="163"/>
                                            </p:cond>
                                          </p:stCondLst>
                                        </p:cTn>
                                        <p:tgtEl>
                                          <p:spTgt spid="6"/>
                                        </p:tgtEl>
                                        <p:attrNameLst>
                                          <p:attrName>style.visibility</p:attrName>
                                        </p:attrNameLst>
                                      </p:cBhvr>
                                      <p:to>
                                        <p:strVal val="hidden"/>
                                      </p:to>
                                    </p:set>
                                  </p:subTnLst>
                                </p:cTn>
                              </p:par>
                              <p:par>
                                <p:cTn id="166" presetID="10" presetClass="exit" presetSubtype="0" fill="hold" grpId="1" nodeType="withEffect">
                                  <p:stCondLst>
                                    <p:cond delay="0"/>
                                  </p:stCondLst>
                                  <p:childTnLst>
                                    <p:animEffect transition="out" filter="fade">
                                      <p:cBhvr>
                                        <p:cTn id="167" dur="1500"/>
                                        <p:tgtEl>
                                          <p:spTgt spid="25"/>
                                        </p:tgtEl>
                                      </p:cBhvr>
                                    </p:animEffect>
                                    <p:set>
                                      <p:cBhvr>
                                        <p:cTn id="168" dur="1" fill="hold">
                                          <p:stCondLst>
                                            <p:cond delay="1499"/>
                                          </p:stCondLst>
                                        </p:cTn>
                                        <p:tgtEl>
                                          <p:spTgt spid="25"/>
                                        </p:tgtEl>
                                        <p:attrNameLst>
                                          <p:attrName>style.visibility</p:attrName>
                                        </p:attrNameLst>
                                      </p:cBhvr>
                                      <p:to>
                                        <p:strVal val="hidden"/>
                                      </p:to>
                                    </p:set>
                                  </p:childTnLst>
                                  <p:subTnLst>
                                    <p:set>
                                      <p:cBhvr override="childStyle">
                                        <p:cTn dur="1" fill="hold" display="0" masterRel="sameClick" afterEffect="1">
                                          <p:stCondLst>
                                            <p:cond evt="end" delay="0">
                                              <p:tn val="166"/>
                                            </p:cond>
                                          </p:stCondLst>
                                        </p:cTn>
                                        <p:tgtEl>
                                          <p:spTgt spid="25"/>
                                        </p:tgtEl>
                                        <p:attrNameLst>
                                          <p:attrName>style.visibility</p:attrName>
                                        </p:attrNameLst>
                                      </p:cBhvr>
                                      <p:to>
                                        <p:strVal val="hidden"/>
                                      </p:to>
                                    </p:set>
                                  </p:subTnLst>
                                </p:cTn>
                              </p:par>
                              <p:par>
                                <p:cTn id="169" presetID="10" presetClass="exit" presetSubtype="0" fill="hold" grpId="1" nodeType="withEffect">
                                  <p:stCondLst>
                                    <p:cond delay="0"/>
                                  </p:stCondLst>
                                  <p:childTnLst>
                                    <p:animEffect transition="out" filter="fade">
                                      <p:cBhvr>
                                        <p:cTn id="170" dur="1500"/>
                                        <p:tgtEl>
                                          <p:spTgt spid="15"/>
                                        </p:tgtEl>
                                      </p:cBhvr>
                                    </p:animEffect>
                                    <p:set>
                                      <p:cBhvr>
                                        <p:cTn id="171" dur="1" fill="hold">
                                          <p:stCondLst>
                                            <p:cond delay="1499"/>
                                          </p:stCondLst>
                                        </p:cTn>
                                        <p:tgtEl>
                                          <p:spTgt spid="15"/>
                                        </p:tgtEl>
                                        <p:attrNameLst>
                                          <p:attrName>style.visibility</p:attrName>
                                        </p:attrNameLst>
                                      </p:cBhvr>
                                      <p:to>
                                        <p:strVal val="hidden"/>
                                      </p:to>
                                    </p:set>
                                  </p:childTnLst>
                                  <p:subTnLst>
                                    <p:set>
                                      <p:cBhvr override="childStyle">
                                        <p:cTn dur="1" fill="hold" display="0" masterRel="sameClick" afterEffect="1">
                                          <p:stCondLst>
                                            <p:cond evt="end" delay="0">
                                              <p:tn val="169"/>
                                            </p:cond>
                                          </p:stCondLst>
                                        </p:cTn>
                                        <p:tgtEl>
                                          <p:spTgt spid="15"/>
                                        </p:tgtEl>
                                        <p:attrNameLst>
                                          <p:attrName>style.visibility</p:attrName>
                                        </p:attrNameLst>
                                      </p:cBhvr>
                                      <p:to>
                                        <p:strVal val="hidden"/>
                                      </p:to>
                                    </p:set>
                                  </p:subTnLst>
                                </p:cTn>
                              </p:par>
                              <p:par>
                                <p:cTn id="172" presetID="10" presetClass="exit" presetSubtype="0" fill="hold" grpId="1" nodeType="withEffect">
                                  <p:stCondLst>
                                    <p:cond delay="0"/>
                                  </p:stCondLst>
                                  <p:childTnLst>
                                    <p:animEffect transition="out" filter="fade">
                                      <p:cBhvr>
                                        <p:cTn id="173" dur="1500"/>
                                        <p:tgtEl>
                                          <p:spTgt spid="8"/>
                                        </p:tgtEl>
                                      </p:cBhvr>
                                    </p:animEffect>
                                    <p:set>
                                      <p:cBhvr>
                                        <p:cTn id="174" dur="1" fill="hold">
                                          <p:stCondLst>
                                            <p:cond delay="1499"/>
                                          </p:stCondLst>
                                        </p:cTn>
                                        <p:tgtEl>
                                          <p:spTgt spid="8"/>
                                        </p:tgtEl>
                                        <p:attrNameLst>
                                          <p:attrName>style.visibility</p:attrName>
                                        </p:attrNameLst>
                                      </p:cBhvr>
                                      <p:to>
                                        <p:strVal val="hidden"/>
                                      </p:to>
                                    </p:set>
                                  </p:childTnLst>
                                  <p:subTnLst>
                                    <p:set>
                                      <p:cBhvr override="childStyle">
                                        <p:cTn dur="1" fill="hold" display="0" masterRel="sameClick" afterEffect="1">
                                          <p:stCondLst>
                                            <p:cond evt="end" delay="0">
                                              <p:tn val="172"/>
                                            </p:cond>
                                          </p:stCondLst>
                                        </p:cTn>
                                        <p:tgtEl>
                                          <p:spTgt spid="8"/>
                                        </p:tgtEl>
                                        <p:attrNameLst>
                                          <p:attrName>style.visibility</p:attrName>
                                        </p:attrNameLst>
                                      </p:cBhvr>
                                      <p:to>
                                        <p:strVal val="hidden"/>
                                      </p:to>
                                    </p:set>
                                  </p:subTnLst>
                                </p:cTn>
                              </p:par>
                              <p:par>
                                <p:cTn id="175" presetID="10" presetClass="exit" presetSubtype="0" fill="hold" grpId="1" nodeType="withEffect">
                                  <p:stCondLst>
                                    <p:cond delay="0"/>
                                  </p:stCondLst>
                                  <p:childTnLst>
                                    <p:animEffect transition="out" filter="fade">
                                      <p:cBhvr>
                                        <p:cTn id="176" dur="1500"/>
                                        <p:tgtEl>
                                          <p:spTgt spid="26"/>
                                        </p:tgtEl>
                                      </p:cBhvr>
                                    </p:animEffect>
                                    <p:set>
                                      <p:cBhvr>
                                        <p:cTn id="177" dur="1" fill="hold">
                                          <p:stCondLst>
                                            <p:cond delay="1499"/>
                                          </p:stCondLst>
                                        </p:cTn>
                                        <p:tgtEl>
                                          <p:spTgt spid="26"/>
                                        </p:tgtEl>
                                        <p:attrNameLst>
                                          <p:attrName>style.visibility</p:attrName>
                                        </p:attrNameLst>
                                      </p:cBhvr>
                                      <p:to>
                                        <p:strVal val="hidden"/>
                                      </p:to>
                                    </p:set>
                                  </p:childTnLst>
                                  <p:subTnLst>
                                    <p:set>
                                      <p:cBhvr override="childStyle">
                                        <p:cTn dur="1" fill="hold" display="0" masterRel="sameClick" afterEffect="1">
                                          <p:stCondLst>
                                            <p:cond evt="end" delay="0">
                                              <p:tn val="175"/>
                                            </p:cond>
                                          </p:stCondLst>
                                        </p:cTn>
                                        <p:tgtEl>
                                          <p:spTgt spid="26"/>
                                        </p:tgtEl>
                                        <p:attrNameLst>
                                          <p:attrName>style.visibility</p:attrName>
                                        </p:attrNameLst>
                                      </p:cBhvr>
                                      <p:to>
                                        <p:strVal val="hidden"/>
                                      </p:to>
                                    </p:set>
                                  </p:subTnLst>
                                </p:cTn>
                              </p:par>
                              <p:par>
                                <p:cTn id="178" presetID="10" presetClass="exit" presetSubtype="0" fill="hold" grpId="1" nodeType="withEffect">
                                  <p:stCondLst>
                                    <p:cond delay="0"/>
                                  </p:stCondLst>
                                  <p:childTnLst>
                                    <p:animEffect transition="out" filter="fade">
                                      <p:cBhvr>
                                        <p:cTn id="179" dur="1500"/>
                                        <p:tgtEl>
                                          <p:spTgt spid="14"/>
                                        </p:tgtEl>
                                      </p:cBhvr>
                                    </p:animEffect>
                                    <p:set>
                                      <p:cBhvr>
                                        <p:cTn id="180" dur="1" fill="hold">
                                          <p:stCondLst>
                                            <p:cond delay="1499"/>
                                          </p:stCondLst>
                                        </p:cTn>
                                        <p:tgtEl>
                                          <p:spTgt spid="14"/>
                                        </p:tgtEl>
                                        <p:attrNameLst>
                                          <p:attrName>style.visibility</p:attrName>
                                        </p:attrNameLst>
                                      </p:cBhvr>
                                      <p:to>
                                        <p:strVal val="hidden"/>
                                      </p:to>
                                    </p:set>
                                  </p:childTnLst>
                                  <p:subTnLst>
                                    <p:set>
                                      <p:cBhvr override="childStyle">
                                        <p:cTn dur="1" fill="hold" display="0" masterRel="sameClick" afterEffect="1">
                                          <p:stCondLst>
                                            <p:cond evt="end" delay="0">
                                              <p:tn val="178"/>
                                            </p:cond>
                                          </p:stCondLst>
                                        </p:cTn>
                                        <p:tgtEl>
                                          <p:spTgt spid="14"/>
                                        </p:tgtEl>
                                        <p:attrNameLst>
                                          <p:attrName>style.visibility</p:attrName>
                                        </p:attrNameLst>
                                      </p:cBhvr>
                                      <p:to>
                                        <p:strVal val="hidden"/>
                                      </p:to>
                                    </p:set>
                                  </p:subTnLst>
                                </p:cTn>
                              </p:par>
                              <p:par>
                                <p:cTn id="181" presetID="10" presetClass="exit" presetSubtype="0" fill="hold" grpId="1" nodeType="withEffect">
                                  <p:stCondLst>
                                    <p:cond delay="0"/>
                                  </p:stCondLst>
                                  <p:childTnLst>
                                    <p:animEffect transition="out" filter="fade">
                                      <p:cBhvr>
                                        <p:cTn id="182" dur="1500"/>
                                        <p:tgtEl>
                                          <p:spTgt spid="7"/>
                                        </p:tgtEl>
                                      </p:cBhvr>
                                    </p:animEffect>
                                    <p:set>
                                      <p:cBhvr>
                                        <p:cTn id="183" dur="1" fill="hold">
                                          <p:stCondLst>
                                            <p:cond delay="1499"/>
                                          </p:stCondLst>
                                        </p:cTn>
                                        <p:tgtEl>
                                          <p:spTgt spid="7"/>
                                        </p:tgtEl>
                                        <p:attrNameLst>
                                          <p:attrName>style.visibility</p:attrName>
                                        </p:attrNameLst>
                                      </p:cBhvr>
                                      <p:to>
                                        <p:strVal val="hidden"/>
                                      </p:to>
                                    </p:set>
                                  </p:childTnLst>
                                  <p:subTnLst>
                                    <p:set>
                                      <p:cBhvr override="childStyle">
                                        <p:cTn dur="1" fill="hold" display="0" masterRel="sameClick" afterEffect="1">
                                          <p:stCondLst>
                                            <p:cond evt="end" delay="0">
                                              <p:tn val="181"/>
                                            </p:cond>
                                          </p:stCondLst>
                                        </p:cTn>
                                        <p:tgtEl>
                                          <p:spTgt spid="7"/>
                                        </p:tgtEl>
                                        <p:attrNameLst>
                                          <p:attrName>style.visibility</p:attrName>
                                        </p:attrNameLst>
                                      </p:cBhvr>
                                      <p:to>
                                        <p:strVal val="hidden"/>
                                      </p:to>
                                    </p:set>
                                  </p:subTnLst>
                                </p:cTn>
                              </p:par>
                              <p:par>
                                <p:cTn id="184" presetID="10" presetClass="exit" presetSubtype="0" fill="hold" grpId="1" nodeType="withEffect">
                                  <p:stCondLst>
                                    <p:cond delay="0"/>
                                  </p:stCondLst>
                                  <p:childTnLst>
                                    <p:animEffect transition="out" filter="fade">
                                      <p:cBhvr>
                                        <p:cTn id="185" dur="1500"/>
                                        <p:tgtEl>
                                          <p:spTgt spid="27"/>
                                        </p:tgtEl>
                                      </p:cBhvr>
                                    </p:animEffect>
                                    <p:set>
                                      <p:cBhvr>
                                        <p:cTn id="186" dur="1" fill="hold">
                                          <p:stCondLst>
                                            <p:cond delay="1499"/>
                                          </p:stCondLst>
                                        </p:cTn>
                                        <p:tgtEl>
                                          <p:spTgt spid="27"/>
                                        </p:tgtEl>
                                        <p:attrNameLst>
                                          <p:attrName>style.visibility</p:attrName>
                                        </p:attrNameLst>
                                      </p:cBhvr>
                                      <p:to>
                                        <p:strVal val="hidden"/>
                                      </p:to>
                                    </p:set>
                                  </p:childTnLst>
                                  <p:subTnLst>
                                    <p:set>
                                      <p:cBhvr override="childStyle">
                                        <p:cTn dur="1" fill="hold" display="0" masterRel="sameClick" afterEffect="1">
                                          <p:stCondLst>
                                            <p:cond evt="end" delay="0">
                                              <p:tn val="184"/>
                                            </p:cond>
                                          </p:stCondLst>
                                        </p:cTn>
                                        <p:tgtEl>
                                          <p:spTgt spid="27"/>
                                        </p:tgtEl>
                                        <p:attrNameLst>
                                          <p:attrName>style.visibility</p:attrName>
                                        </p:attrNameLst>
                                      </p:cBhvr>
                                      <p:to>
                                        <p:strVal val="hidden"/>
                                      </p:to>
                                    </p:set>
                                  </p:subTnLst>
                                </p:cTn>
                              </p:par>
                              <p:par>
                                <p:cTn id="187" presetID="10" presetClass="exit" presetSubtype="0" fill="hold" grpId="1" nodeType="withEffect">
                                  <p:stCondLst>
                                    <p:cond delay="0"/>
                                  </p:stCondLst>
                                  <p:childTnLst>
                                    <p:animEffect transition="out" filter="fade">
                                      <p:cBhvr>
                                        <p:cTn id="188" dur="1500"/>
                                        <p:tgtEl>
                                          <p:spTgt spid="16"/>
                                        </p:tgtEl>
                                      </p:cBhvr>
                                    </p:animEffect>
                                    <p:set>
                                      <p:cBhvr>
                                        <p:cTn id="189" dur="1" fill="hold">
                                          <p:stCondLst>
                                            <p:cond delay="1499"/>
                                          </p:stCondLst>
                                        </p:cTn>
                                        <p:tgtEl>
                                          <p:spTgt spid="16"/>
                                        </p:tgtEl>
                                        <p:attrNameLst>
                                          <p:attrName>style.visibility</p:attrName>
                                        </p:attrNameLst>
                                      </p:cBhvr>
                                      <p:to>
                                        <p:strVal val="hidden"/>
                                      </p:to>
                                    </p:set>
                                  </p:childTnLst>
                                  <p:subTnLst>
                                    <p:set>
                                      <p:cBhvr override="childStyle">
                                        <p:cTn dur="1" fill="hold" display="0" masterRel="sameClick" afterEffect="1">
                                          <p:stCondLst>
                                            <p:cond evt="end" delay="0">
                                              <p:tn val="187"/>
                                            </p:cond>
                                          </p:stCondLst>
                                        </p:cTn>
                                        <p:tgtEl>
                                          <p:spTgt spid="16"/>
                                        </p:tgtEl>
                                        <p:attrNameLst>
                                          <p:attrName>style.visibility</p:attrName>
                                        </p:attrNameLst>
                                      </p:cBhvr>
                                      <p:to>
                                        <p:strVal val="hidden"/>
                                      </p:to>
                                    </p:set>
                                  </p:subTnLst>
                                </p:cTn>
                              </p:par>
                              <p:par>
                                <p:cTn id="190" presetID="10" presetClass="exit" presetSubtype="0" fill="hold" grpId="1" nodeType="withEffect">
                                  <p:stCondLst>
                                    <p:cond delay="0"/>
                                  </p:stCondLst>
                                  <p:childTnLst>
                                    <p:animEffect transition="out" filter="fade">
                                      <p:cBhvr>
                                        <p:cTn id="191" dur="1500"/>
                                        <p:tgtEl>
                                          <p:spTgt spid="9"/>
                                        </p:tgtEl>
                                      </p:cBhvr>
                                    </p:animEffect>
                                    <p:set>
                                      <p:cBhvr>
                                        <p:cTn id="192" dur="1" fill="hold">
                                          <p:stCondLst>
                                            <p:cond delay="1499"/>
                                          </p:stCondLst>
                                        </p:cTn>
                                        <p:tgtEl>
                                          <p:spTgt spid="9"/>
                                        </p:tgtEl>
                                        <p:attrNameLst>
                                          <p:attrName>style.visibility</p:attrName>
                                        </p:attrNameLst>
                                      </p:cBhvr>
                                      <p:to>
                                        <p:strVal val="hidden"/>
                                      </p:to>
                                    </p:set>
                                  </p:childTnLst>
                                  <p:subTnLst>
                                    <p:set>
                                      <p:cBhvr override="childStyle">
                                        <p:cTn dur="1" fill="hold" display="0" masterRel="sameClick" afterEffect="1">
                                          <p:stCondLst>
                                            <p:cond evt="end" delay="0">
                                              <p:tn val="190"/>
                                            </p:cond>
                                          </p:stCondLst>
                                        </p:cTn>
                                        <p:tgtEl>
                                          <p:spTgt spid="9"/>
                                        </p:tgtEl>
                                        <p:attrNameLst>
                                          <p:attrName>style.visibility</p:attrName>
                                        </p:attrNameLst>
                                      </p:cBhvr>
                                      <p:to>
                                        <p:strVal val="hidden"/>
                                      </p:to>
                                    </p:set>
                                  </p:subTnLst>
                                </p:cTn>
                              </p:par>
                              <p:par>
                                <p:cTn id="193" presetID="10" presetClass="exit" presetSubtype="0" fill="hold" grpId="1" nodeType="withEffect">
                                  <p:stCondLst>
                                    <p:cond delay="0"/>
                                  </p:stCondLst>
                                  <p:childTnLst>
                                    <p:animEffect transition="out" filter="fade">
                                      <p:cBhvr>
                                        <p:cTn id="194" dur="1500"/>
                                        <p:tgtEl>
                                          <p:spTgt spid="28"/>
                                        </p:tgtEl>
                                      </p:cBhvr>
                                    </p:animEffect>
                                    <p:set>
                                      <p:cBhvr>
                                        <p:cTn id="195" dur="1" fill="hold">
                                          <p:stCondLst>
                                            <p:cond delay="1499"/>
                                          </p:stCondLst>
                                        </p:cTn>
                                        <p:tgtEl>
                                          <p:spTgt spid="28"/>
                                        </p:tgtEl>
                                        <p:attrNameLst>
                                          <p:attrName>style.visibility</p:attrName>
                                        </p:attrNameLst>
                                      </p:cBhvr>
                                      <p:to>
                                        <p:strVal val="hidden"/>
                                      </p:to>
                                    </p:set>
                                  </p:childTnLst>
                                  <p:subTnLst>
                                    <p:set>
                                      <p:cBhvr override="childStyle">
                                        <p:cTn dur="1" fill="hold" display="0" masterRel="sameClick" afterEffect="1">
                                          <p:stCondLst>
                                            <p:cond evt="end" delay="0">
                                              <p:tn val="193"/>
                                            </p:cond>
                                          </p:stCondLst>
                                        </p:cTn>
                                        <p:tgtEl>
                                          <p:spTgt spid="28"/>
                                        </p:tgtEl>
                                        <p:attrNameLst>
                                          <p:attrName>style.visibility</p:attrName>
                                        </p:attrNameLst>
                                      </p:cBhvr>
                                      <p:to>
                                        <p:strVal val="hidden"/>
                                      </p:to>
                                    </p:set>
                                  </p:subTnLst>
                                </p:cTn>
                              </p:par>
                              <p:par>
                                <p:cTn id="196" presetID="10" presetClass="exit" presetSubtype="0" fill="hold" grpId="1" nodeType="withEffect">
                                  <p:stCondLst>
                                    <p:cond delay="0"/>
                                  </p:stCondLst>
                                  <p:childTnLst>
                                    <p:animEffect transition="out" filter="fade">
                                      <p:cBhvr>
                                        <p:cTn id="197" dur="1500"/>
                                        <p:tgtEl>
                                          <p:spTgt spid="19"/>
                                        </p:tgtEl>
                                      </p:cBhvr>
                                    </p:animEffect>
                                    <p:set>
                                      <p:cBhvr>
                                        <p:cTn id="198" dur="1" fill="hold">
                                          <p:stCondLst>
                                            <p:cond delay="1499"/>
                                          </p:stCondLst>
                                        </p:cTn>
                                        <p:tgtEl>
                                          <p:spTgt spid="19"/>
                                        </p:tgtEl>
                                        <p:attrNameLst>
                                          <p:attrName>style.visibility</p:attrName>
                                        </p:attrNameLst>
                                      </p:cBhvr>
                                      <p:to>
                                        <p:strVal val="hidden"/>
                                      </p:to>
                                    </p:set>
                                  </p:childTnLst>
                                  <p:subTnLst>
                                    <p:set>
                                      <p:cBhvr override="childStyle">
                                        <p:cTn dur="1" fill="hold" display="0" masterRel="sameClick" afterEffect="1">
                                          <p:stCondLst>
                                            <p:cond evt="end" delay="0">
                                              <p:tn val="196"/>
                                            </p:cond>
                                          </p:stCondLst>
                                        </p:cTn>
                                        <p:tgtEl>
                                          <p:spTgt spid="19"/>
                                        </p:tgtEl>
                                        <p:attrNameLst>
                                          <p:attrName>style.visibility</p:attrName>
                                        </p:attrNameLst>
                                      </p:cBhvr>
                                      <p:to>
                                        <p:strVal val="hidden"/>
                                      </p:to>
                                    </p:set>
                                  </p:subTnLst>
                                </p:cTn>
                              </p:par>
                              <p:par>
                                <p:cTn id="199" presetID="10" presetClass="exit" presetSubtype="0" fill="hold" grpId="1" nodeType="withEffect">
                                  <p:stCondLst>
                                    <p:cond delay="0"/>
                                  </p:stCondLst>
                                  <p:childTnLst>
                                    <p:animEffect transition="out" filter="fade">
                                      <p:cBhvr>
                                        <p:cTn id="200" dur="1500"/>
                                        <p:tgtEl>
                                          <p:spTgt spid="17"/>
                                        </p:tgtEl>
                                      </p:cBhvr>
                                    </p:animEffect>
                                    <p:set>
                                      <p:cBhvr>
                                        <p:cTn id="201" dur="1" fill="hold">
                                          <p:stCondLst>
                                            <p:cond delay="1499"/>
                                          </p:stCondLst>
                                        </p:cTn>
                                        <p:tgtEl>
                                          <p:spTgt spid="17"/>
                                        </p:tgtEl>
                                        <p:attrNameLst>
                                          <p:attrName>style.visibility</p:attrName>
                                        </p:attrNameLst>
                                      </p:cBhvr>
                                      <p:to>
                                        <p:strVal val="hidden"/>
                                      </p:to>
                                    </p:set>
                                  </p:childTnLst>
                                  <p:subTnLst>
                                    <p:set>
                                      <p:cBhvr override="childStyle">
                                        <p:cTn dur="1" fill="hold" display="0" masterRel="sameClick" afterEffect="1">
                                          <p:stCondLst>
                                            <p:cond evt="end" delay="0">
                                              <p:tn val="199"/>
                                            </p:cond>
                                          </p:stCondLst>
                                        </p:cTn>
                                        <p:tgtEl>
                                          <p:spTgt spid="17"/>
                                        </p:tgtEl>
                                        <p:attrNameLst>
                                          <p:attrName>style.visibility</p:attrName>
                                        </p:attrNameLst>
                                      </p:cBhvr>
                                      <p:to>
                                        <p:strVal val="hidden"/>
                                      </p:to>
                                    </p:set>
                                  </p:subTnLst>
                                </p:cTn>
                              </p:par>
                              <p:par>
                                <p:cTn id="202" presetID="10" presetClass="exit" presetSubtype="0" fill="hold" grpId="1" nodeType="withEffect">
                                  <p:stCondLst>
                                    <p:cond delay="0"/>
                                  </p:stCondLst>
                                  <p:childTnLst>
                                    <p:animEffect transition="out" filter="fade">
                                      <p:cBhvr>
                                        <p:cTn id="203" dur="1500"/>
                                        <p:tgtEl>
                                          <p:spTgt spid="18"/>
                                        </p:tgtEl>
                                      </p:cBhvr>
                                    </p:animEffect>
                                    <p:set>
                                      <p:cBhvr>
                                        <p:cTn id="204" dur="1" fill="hold">
                                          <p:stCondLst>
                                            <p:cond delay="1499"/>
                                          </p:stCondLst>
                                        </p:cTn>
                                        <p:tgtEl>
                                          <p:spTgt spid="18"/>
                                        </p:tgtEl>
                                        <p:attrNameLst>
                                          <p:attrName>style.visibility</p:attrName>
                                        </p:attrNameLst>
                                      </p:cBhvr>
                                      <p:to>
                                        <p:strVal val="hidden"/>
                                      </p:to>
                                    </p:set>
                                  </p:childTnLst>
                                  <p:subTnLst>
                                    <p:set>
                                      <p:cBhvr override="childStyle">
                                        <p:cTn dur="1" fill="hold" display="0" masterRel="sameClick" afterEffect="1">
                                          <p:stCondLst>
                                            <p:cond evt="end" delay="0">
                                              <p:tn val="202"/>
                                            </p:cond>
                                          </p:stCondLst>
                                        </p:cTn>
                                        <p:tgtEl>
                                          <p:spTgt spid="18"/>
                                        </p:tgtEl>
                                        <p:attrNameLst>
                                          <p:attrName>style.visibility</p:attrName>
                                        </p:attrNameLst>
                                      </p:cBhvr>
                                      <p:to>
                                        <p:strVal val="hidden"/>
                                      </p:to>
                                    </p:set>
                                  </p:subTnLst>
                                </p:cTn>
                              </p:par>
                              <p:par>
                                <p:cTn id="205" presetID="10" presetClass="exit" presetSubtype="0" fill="hold" grpId="1" nodeType="withEffect">
                                  <p:stCondLst>
                                    <p:cond delay="0"/>
                                  </p:stCondLst>
                                  <p:childTnLst>
                                    <p:animEffect transition="out" filter="fade">
                                      <p:cBhvr>
                                        <p:cTn id="206" dur="1500"/>
                                        <p:tgtEl>
                                          <p:spTgt spid="20"/>
                                        </p:tgtEl>
                                      </p:cBhvr>
                                    </p:animEffect>
                                    <p:set>
                                      <p:cBhvr>
                                        <p:cTn id="207" dur="1" fill="hold">
                                          <p:stCondLst>
                                            <p:cond delay="1499"/>
                                          </p:stCondLst>
                                        </p:cTn>
                                        <p:tgtEl>
                                          <p:spTgt spid="20"/>
                                        </p:tgtEl>
                                        <p:attrNameLst>
                                          <p:attrName>style.visibility</p:attrName>
                                        </p:attrNameLst>
                                      </p:cBhvr>
                                      <p:to>
                                        <p:strVal val="hidden"/>
                                      </p:to>
                                    </p:set>
                                  </p:childTnLst>
                                  <p:subTnLst>
                                    <p:set>
                                      <p:cBhvr override="childStyle">
                                        <p:cTn dur="1" fill="hold" display="0" masterRel="sameClick" afterEffect="1">
                                          <p:stCondLst>
                                            <p:cond evt="end" delay="0">
                                              <p:tn val="205"/>
                                            </p:cond>
                                          </p:stCondLst>
                                        </p:cTn>
                                        <p:tgtEl>
                                          <p:spTgt spid="20"/>
                                        </p:tgtEl>
                                        <p:attrNameLst>
                                          <p:attrName>style.visibility</p:attrName>
                                        </p:attrNameLst>
                                      </p:cBhvr>
                                      <p:to>
                                        <p:strVal val="hidden"/>
                                      </p:to>
                                    </p:set>
                                  </p:subTnLst>
                                </p:cTn>
                              </p:par>
                              <p:par>
                                <p:cTn id="208" presetID="10" presetClass="exit" presetSubtype="0" fill="hold" grpId="1" nodeType="withEffect">
                                  <p:stCondLst>
                                    <p:cond delay="0"/>
                                  </p:stCondLst>
                                  <p:childTnLst>
                                    <p:animEffect transition="out" filter="fade">
                                      <p:cBhvr>
                                        <p:cTn id="209" dur="1500"/>
                                        <p:tgtEl>
                                          <p:spTgt spid="10"/>
                                        </p:tgtEl>
                                      </p:cBhvr>
                                    </p:animEffect>
                                    <p:set>
                                      <p:cBhvr>
                                        <p:cTn id="210" dur="1" fill="hold">
                                          <p:stCondLst>
                                            <p:cond delay="1499"/>
                                          </p:stCondLst>
                                        </p:cTn>
                                        <p:tgtEl>
                                          <p:spTgt spid="10"/>
                                        </p:tgtEl>
                                        <p:attrNameLst>
                                          <p:attrName>style.visibility</p:attrName>
                                        </p:attrNameLst>
                                      </p:cBhvr>
                                      <p:to>
                                        <p:strVal val="hidden"/>
                                      </p:to>
                                    </p:set>
                                  </p:childTnLst>
                                  <p:subTnLst>
                                    <p:set>
                                      <p:cBhvr override="childStyle">
                                        <p:cTn dur="1" fill="hold" display="0" masterRel="sameClick" afterEffect="1">
                                          <p:stCondLst>
                                            <p:cond evt="end" delay="0">
                                              <p:tn val="208"/>
                                            </p:cond>
                                          </p:stCondLst>
                                        </p:cTn>
                                        <p:tgtEl>
                                          <p:spTgt spid="10"/>
                                        </p:tgtEl>
                                        <p:attrNameLst>
                                          <p:attrName>style.visibility</p:attrName>
                                        </p:attrNameLst>
                                      </p:cBhvr>
                                      <p:to>
                                        <p:strVal val="hidden"/>
                                      </p:to>
                                    </p:set>
                                  </p:subTnLst>
                                </p:cTn>
                              </p:par>
                              <p:par>
                                <p:cTn id="211" presetID="10" presetClass="exit" presetSubtype="0" fill="hold" grpId="1" nodeType="withEffect">
                                  <p:stCondLst>
                                    <p:cond delay="0"/>
                                  </p:stCondLst>
                                  <p:childTnLst>
                                    <p:animEffect transition="out" filter="fade">
                                      <p:cBhvr>
                                        <p:cTn id="212" dur="1500"/>
                                        <p:tgtEl>
                                          <p:spTgt spid="21"/>
                                        </p:tgtEl>
                                      </p:cBhvr>
                                    </p:animEffect>
                                    <p:set>
                                      <p:cBhvr>
                                        <p:cTn id="213" dur="1" fill="hold">
                                          <p:stCondLst>
                                            <p:cond delay="1499"/>
                                          </p:stCondLst>
                                        </p:cTn>
                                        <p:tgtEl>
                                          <p:spTgt spid="21"/>
                                        </p:tgtEl>
                                        <p:attrNameLst>
                                          <p:attrName>style.visibility</p:attrName>
                                        </p:attrNameLst>
                                      </p:cBhvr>
                                      <p:to>
                                        <p:strVal val="hidden"/>
                                      </p:to>
                                    </p:set>
                                  </p:childTnLst>
                                  <p:subTnLst>
                                    <p:set>
                                      <p:cBhvr override="childStyle">
                                        <p:cTn dur="1" fill="hold" display="0" masterRel="sameClick" afterEffect="1">
                                          <p:stCondLst>
                                            <p:cond evt="end" delay="0">
                                              <p:tn val="211"/>
                                            </p:cond>
                                          </p:stCondLst>
                                        </p:cTn>
                                        <p:tgtEl>
                                          <p:spTgt spid="21"/>
                                        </p:tgtEl>
                                        <p:attrNameLst>
                                          <p:attrName>style.visibility</p:attrName>
                                        </p:attrNameLst>
                                      </p:cBhvr>
                                      <p:to>
                                        <p:strVal val="hidden"/>
                                      </p:to>
                                    </p:set>
                                  </p:subTnLst>
                                </p:cTn>
                              </p:par>
                              <p:par>
                                <p:cTn id="214" presetID="10" presetClass="exit" presetSubtype="0" fill="hold" grpId="1" nodeType="withEffect">
                                  <p:stCondLst>
                                    <p:cond delay="0"/>
                                  </p:stCondLst>
                                  <p:childTnLst>
                                    <p:animEffect transition="out" filter="fade">
                                      <p:cBhvr>
                                        <p:cTn id="215" dur="1500"/>
                                        <p:tgtEl>
                                          <p:spTgt spid="35"/>
                                        </p:tgtEl>
                                      </p:cBhvr>
                                    </p:animEffect>
                                    <p:set>
                                      <p:cBhvr>
                                        <p:cTn id="216" dur="1" fill="hold">
                                          <p:stCondLst>
                                            <p:cond delay="1499"/>
                                          </p:stCondLst>
                                        </p:cTn>
                                        <p:tgtEl>
                                          <p:spTgt spid="35"/>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1500"/>
                                        <p:tgtEl>
                                          <p:spTgt spid="30"/>
                                        </p:tgtEl>
                                      </p:cBhvr>
                                    </p:animEffect>
                                    <p:set>
                                      <p:cBhvr>
                                        <p:cTn id="219" dur="1" fill="hold">
                                          <p:stCondLst>
                                            <p:cond delay="1499"/>
                                          </p:stCondLst>
                                        </p:cTn>
                                        <p:tgtEl>
                                          <p:spTgt spid="30"/>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1500"/>
                                        <p:tgtEl>
                                          <p:spTgt spid="32"/>
                                        </p:tgtEl>
                                      </p:cBhvr>
                                    </p:animEffect>
                                    <p:set>
                                      <p:cBhvr>
                                        <p:cTn id="222" dur="1" fill="hold">
                                          <p:stCondLst>
                                            <p:cond delay="1499"/>
                                          </p:stCondLst>
                                        </p:cTn>
                                        <p:tgtEl>
                                          <p:spTgt spid="32"/>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1500"/>
                                        <p:tgtEl>
                                          <p:spTgt spid="34"/>
                                        </p:tgtEl>
                                      </p:cBhvr>
                                    </p:animEffect>
                                    <p:set>
                                      <p:cBhvr>
                                        <p:cTn id="225" dur="1" fill="hold">
                                          <p:stCondLst>
                                            <p:cond delay="1499"/>
                                          </p:stCondLst>
                                        </p:cTn>
                                        <p:tgtEl>
                                          <p:spTgt spid="34"/>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1500"/>
                                        <p:tgtEl>
                                          <p:spTgt spid="31"/>
                                        </p:tgtEl>
                                      </p:cBhvr>
                                    </p:animEffect>
                                    <p:set>
                                      <p:cBhvr>
                                        <p:cTn id="228" dur="1" fill="hold">
                                          <p:stCondLst>
                                            <p:cond delay="1499"/>
                                          </p:stCondLst>
                                        </p:cTn>
                                        <p:tgtEl>
                                          <p:spTgt spid="31"/>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1500"/>
                                        <p:tgtEl>
                                          <p:spTgt spid="33"/>
                                        </p:tgtEl>
                                      </p:cBhvr>
                                    </p:animEffect>
                                    <p:set>
                                      <p:cBhvr>
                                        <p:cTn id="231" dur="1" fill="hold">
                                          <p:stCondLst>
                                            <p:cond delay="1499"/>
                                          </p:stCondLst>
                                        </p:cTn>
                                        <p:tgtEl>
                                          <p:spTgt spid="33"/>
                                        </p:tgtEl>
                                        <p:attrNameLst>
                                          <p:attrName>style.visibility</p:attrName>
                                        </p:attrNameLst>
                                      </p:cBhvr>
                                      <p:to>
                                        <p:strVal val="hidden"/>
                                      </p:to>
                                    </p:set>
                                  </p:childTnLst>
                                </p:cTn>
                              </p:par>
                              <p:par>
                                <p:cTn id="232" presetID="6" presetClass="emph" presetSubtype="0" fill="hold" grpId="1" nodeType="withEffect">
                                  <p:stCondLst>
                                    <p:cond delay="0"/>
                                  </p:stCondLst>
                                  <p:childTnLst>
                                    <p:animScale>
                                      <p:cBhvr>
                                        <p:cTn id="233" dur="1500" fill="hold"/>
                                        <p:tgtEl>
                                          <p:spTgt spid="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2" grpId="0" animBg="1"/>
      <p:bldP spid="22"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Lst>
  </p:timing>
</p:sld>
</file>

<file path=ppt/theme/theme1.xml><?xml version="1.0" encoding="utf-8"?>
<a:theme xmlns:a="http://schemas.openxmlformats.org/drawingml/2006/main" name="《成为前端开发工程师》走进高校">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6905</TotalTime>
  <Words>61</Words>
  <Application>Microsoft Office PowerPoint</Application>
  <PresentationFormat>全屏显示(16:9)</PresentationFormat>
  <Paragraphs>17</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微软雅黑</vt:lpstr>
      <vt:lpstr>Arial</vt:lpstr>
      <vt:lpstr>Calibri</vt:lpstr>
      <vt:lpstr>《成为前端开发工程师》走进高校</vt:lpstr>
      <vt:lpstr>PowerPoint 演示文稿</vt:lpstr>
    </vt:vector>
  </TitlesOfParts>
  <Company>netease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构建高效开发体系</dc:title>
  <dc:creator>genify</dc:creator>
  <cp:lastModifiedBy>jf cai</cp:lastModifiedBy>
  <cp:revision>1649</cp:revision>
  <dcterms:created xsi:type="dcterms:W3CDTF">2014-06-24T08:28:46Z</dcterms:created>
  <dcterms:modified xsi:type="dcterms:W3CDTF">2016-04-03T04:26:57Z</dcterms:modified>
  <cp:category>技术分享</cp:category>
</cp:coreProperties>
</file>