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有范云协作体系下的各端独立并行开发流程是怎么有序、高效的进行的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57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ify/ne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github.com/leeluolee/pu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/>
          <p:cNvSpPr>
            <a:spLocks noChangeAspect="1"/>
          </p:cNvSpPr>
          <p:nvPr/>
        </p:nvSpPr>
        <p:spPr>
          <a:xfrm>
            <a:off x="1704473" y="823962"/>
            <a:ext cx="540000" cy="540000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3" name="流程图: 接点 2"/>
          <p:cNvSpPr>
            <a:spLocks noChangeAspect="1"/>
          </p:cNvSpPr>
          <p:nvPr/>
        </p:nvSpPr>
        <p:spPr>
          <a:xfrm>
            <a:off x="1704473" y="3343921"/>
            <a:ext cx="540000" cy="540000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4" name="矩形 3"/>
          <p:cNvSpPr/>
          <p:nvPr/>
        </p:nvSpPr>
        <p:spPr>
          <a:xfrm>
            <a:off x="2674123" y="843091"/>
            <a:ext cx="863947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2676581" y="3358846"/>
            <a:ext cx="861489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3967720" y="843091"/>
            <a:ext cx="864096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7" name="矩形 6"/>
          <p:cNvSpPr/>
          <p:nvPr/>
        </p:nvSpPr>
        <p:spPr>
          <a:xfrm>
            <a:off x="3967720" y="3358846"/>
            <a:ext cx="864096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8" name="矩形 7"/>
          <p:cNvSpPr/>
          <p:nvPr/>
        </p:nvSpPr>
        <p:spPr>
          <a:xfrm>
            <a:off x="5261466" y="848562"/>
            <a:ext cx="864096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</a:p>
        </p:txBody>
      </p:sp>
      <p:sp>
        <p:nvSpPr>
          <p:cNvPr id="9" name="矩形 8"/>
          <p:cNvSpPr/>
          <p:nvPr/>
        </p:nvSpPr>
        <p:spPr>
          <a:xfrm>
            <a:off x="5261466" y="3358846"/>
            <a:ext cx="864096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</a:p>
        </p:txBody>
      </p:sp>
      <p:sp>
        <p:nvSpPr>
          <p:cNvPr id="10" name="矩形 9"/>
          <p:cNvSpPr/>
          <p:nvPr/>
        </p:nvSpPr>
        <p:spPr>
          <a:xfrm>
            <a:off x="6565013" y="2105253"/>
            <a:ext cx="864096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联调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300439" y="950533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300438" y="3463486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594037" y="950533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594036" y="3461621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887782" y="945513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87782" y="3463486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6474823" y="729209"/>
            <a:ext cx="153740" cy="7371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6475766" y="1387154"/>
            <a:ext cx="1042590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6473256" y="3244681"/>
            <a:ext cx="153740" cy="7371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6200000">
            <a:off x="6490730" y="3028374"/>
            <a:ext cx="1012662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7477813" y="2202204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虚尾箭头 22"/>
          <p:cNvSpPr/>
          <p:nvPr/>
        </p:nvSpPr>
        <p:spPr>
          <a:xfrm rot="5400000">
            <a:off x="2829052" y="1481434"/>
            <a:ext cx="554087" cy="497192"/>
          </a:xfrm>
          <a:prstGeom prst="striped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虚尾箭头 23"/>
          <p:cNvSpPr/>
          <p:nvPr/>
        </p:nvSpPr>
        <p:spPr>
          <a:xfrm rot="16200000">
            <a:off x="2830574" y="2734536"/>
            <a:ext cx="554087" cy="497192"/>
          </a:xfrm>
          <a:prstGeom prst="striped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674123" y="2104553"/>
            <a:ext cx="863947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接口平台</a:t>
            </a:r>
          </a:p>
        </p:txBody>
      </p:sp>
      <p:sp>
        <p:nvSpPr>
          <p:cNvPr id="29" name="矩形 28">
            <a:hlinkClick r:id="rId3"/>
          </p:cNvPr>
          <p:cNvSpPr/>
          <p:nvPr/>
        </p:nvSpPr>
        <p:spPr>
          <a:xfrm>
            <a:off x="3967720" y="2104553"/>
            <a:ext cx="864096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</a:p>
        </p:txBody>
      </p:sp>
      <p:sp>
        <p:nvSpPr>
          <p:cNvPr id="30" name="虚尾箭头 29"/>
          <p:cNvSpPr/>
          <p:nvPr/>
        </p:nvSpPr>
        <p:spPr>
          <a:xfrm rot="16200000">
            <a:off x="4122725" y="1481434"/>
            <a:ext cx="554087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虚尾箭头 30"/>
          <p:cNvSpPr/>
          <p:nvPr/>
        </p:nvSpPr>
        <p:spPr>
          <a:xfrm rot="16200000">
            <a:off x="5440626" y="1457206"/>
            <a:ext cx="505632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虚尾箭头 31"/>
          <p:cNvSpPr/>
          <p:nvPr/>
        </p:nvSpPr>
        <p:spPr>
          <a:xfrm rot="5400000">
            <a:off x="4122725" y="2734537"/>
            <a:ext cx="554087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hlinkClick r:id="rId4"/>
          </p:cNvPr>
          <p:cNvSpPr/>
          <p:nvPr/>
        </p:nvSpPr>
        <p:spPr>
          <a:xfrm>
            <a:off x="5208510" y="2034346"/>
            <a:ext cx="979510" cy="28387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模拟容器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5208509" y="2391103"/>
            <a:ext cx="979511" cy="2860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虚尾箭头 37"/>
          <p:cNvSpPr/>
          <p:nvPr/>
        </p:nvSpPr>
        <p:spPr>
          <a:xfrm rot="5400000">
            <a:off x="5438707" y="2756847"/>
            <a:ext cx="509469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7921" y="2102463"/>
            <a:ext cx="864096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  <p:sp>
        <p:nvSpPr>
          <p:cNvPr id="35" name="右箭头 34"/>
          <p:cNvSpPr/>
          <p:nvPr/>
        </p:nvSpPr>
        <p:spPr>
          <a:xfrm>
            <a:off x="789343" y="938885"/>
            <a:ext cx="878538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89343" y="1166530"/>
            <a:ext cx="153740" cy="8732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794653" y="3470786"/>
            <a:ext cx="87322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95167" y="2685567"/>
            <a:ext cx="153740" cy="86722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71500" y="2203735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>
            <a:off x="3594036" y="2182513"/>
            <a:ext cx="317717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燕尾形箭头 41"/>
          <p:cNvSpPr/>
          <p:nvPr/>
        </p:nvSpPr>
        <p:spPr>
          <a:xfrm>
            <a:off x="4855234" y="2186893"/>
            <a:ext cx="317717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840896" y="2102463"/>
            <a:ext cx="864096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45" name="右箭头 44"/>
          <p:cNvSpPr/>
          <p:nvPr/>
        </p:nvSpPr>
        <p:spPr>
          <a:xfrm>
            <a:off x="8755743" y="2207615"/>
            <a:ext cx="317717" cy="31015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hlinkClick r:id="" action="ppaction://noaction"/>
          </p:cNvPr>
          <p:cNvSpPr/>
          <p:nvPr/>
        </p:nvSpPr>
        <p:spPr>
          <a:xfrm>
            <a:off x="7838016" y="3521457"/>
            <a:ext cx="864096" cy="34144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接口平台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7838016" y="2895786"/>
            <a:ext cx="864096" cy="33640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燕尾形箭头 47"/>
          <p:cNvSpPr/>
          <p:nvPr/>
        </p:nvSpPr>
        <p:spPr>
          <a:xfrm rot="16200000">
            <a:off x="8134149" y="3202464"/>
            <a:ext cx="286386" cy="35159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虚尾箭头 48"/>
          <p:cNvSpPr/>
          <p:nvPr/>
        </p:nvSpPr>
        <p:spPr>
          <a:xfrm rot="16200000">
            <a:off x="8125432" y="2496379"/>
            <a:ext cx="289264" cy="49719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弧形箭头 25"/>
          <p:cNvSpPr/>
          <p:nvPr/>
        </p:nvSpPr>
        <p:spPr>
          <a:xfrm>
            <a:off x="7397522" y="2247714"/>
            <a:ext cx="408121" cy="1615188"/>
          </a:xfrm>
          <a:prstGeom prst="curvedRightArrow">
            <a:avLst>
              <a:gd name="adj1" fmla="val 43460"/>
              <a:gd name="adj2" fmla="val 71364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266166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2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7" grpId="0" animBg="1"/>
      <p:bldP spid="38" grpId="0" animBg="1"/>
      <p:bldP spid="25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26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46</Words>
  <Application>Microsoft Office PowerPoint</Application>
  <PresentationFormat>全屏显示(16:9)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1649</cp:revision>
  <dcterms:created xsi:type="dcterms:W3CDTF">2014-06-24T08:28:46Z</dcterms:created>
  <dcterms:modified xsi:type="dcterms:W3CDTF">2016-04-03T04:27:06Z</dcterms:modified>
  <cp:category>技术分享</cp:category>
</cp:coreProperties>
</file>