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2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6D7"/>
    <a:srgbClr val="D5E0C4"/>
    <a:srgbClr val="E2C2C2"/>
    <a:srgbClr val="40D452"/>
    <a:srgbClr val="EEEEEE"/>
    <a:srgbClr val="F4F4F4"/>
    <a:srgbClr val="362E2B"/>
    <a:srgbClr val="CC1818"/>
    <a:srgbClr val="99999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9" autoAdjust="0"/>
    <p:restoredTop sz="89162" autoAdjust="0"/>
  </p:normalViewPr>
  <p:slideViewPr>
    <p:cSldViewPr>
      <p:cViewPr varScale="1">
        <p:scale>
          <a:sx n="109" d="100"/>
          <a:sy n="109" d="100"/>
        </p:scale>
        <p:origin x="508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2700" y="6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0332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932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29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4643438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8572560" cy="3844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0430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745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8661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714876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714876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285720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285720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300046" y="750081"/>
            <a:ext cx="8558234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58974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186571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572000" y="750082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214692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2250280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4572000" y="2250280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1657138540"/>
      </p:ext>
    </p:extLst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正文级别 1</a:t>
            </a:r>
          </a:p>
          <a:p>
            <a:pPr lvl="1">
              <a:defRPr sz="1800"/>
            </a:pPr>
            <a:r>
              <a:rPr sz="2100"/>
              <a:t>正文级别 2</a:t>
            </a:r>
          </a:p>
          <a:p>
            <a:pPr lvl="2">
              <a:defRPr sz="1800"/>
            </a:pPr>
            <a:r>
              <a:rPr sz="2100"/>
              <a:t>正文级别 3</a:t>
            </a:r>
          </a:p>
          <a:p>
            <a:pPr lvl="3">
              <a:defRPr sz="1800"/>
            </a:pPr>
            <a:r>
              <a:rPr sz="2100"/>
              <a:t>正文级别 4</a:t>
            </a:r>
          </a:p>
          <a:p>
            <a:pPr lvl="4">
              <a:defRPr sz="1800"/>
            </a:pPr>
            <a:r>
              <a:rPr sz="2100"/>
              <a:t>正文级别 5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31512445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714890"/>
            <a:ext cx="9144000" cy="428610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803660"/>
            <a:ext cx="8572560" cy="37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8" name="图片 7" descr="logo.png"/>
          <p:cNvPicPr>
            <a:picLocks noChangeAspect="1"/>
          </p:cNvPicPr>
          <p:nvPr userDrawn="1"/>
        </p:nvPicPr>
        <p:blipFill>
          <a:blip r:embed="rId29" cstate="print"/>
          <a:stretch>
            <a:fillRect/>
          </a:stretch>
        </p:blipFill>
        <p:spPr>
          <a:xfrm>
            <a:off x="285720" y="4794473"/>
            <a:ext cx="1118116" cy="228611"/>
          </a:xfrm>
          <a:prstGeom prst="rect">
            <a:avLst/>
          </a:prstGeom>
        </p:spPr>
      </p:pic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73" r:id="rId3"/>
    <p:sldLayoutId id="2147483674" r:id="rId4"/>
    <p:sldLayoutId id="2147483653" r:id="rId5"/>
    <p:sldLayoutId id="2147483670" r:id="rId6"/>
    <p:sldLayoutId id="2147483668" r:id="rId7"/>
    <p:sldLayoutId id="2147483669" r:id="rId8"/>
    <p:sldLayoutId id="2147483671" r:id="rId9"/>
    <p:sldLayoutId id="2147483672" r:id="rId10"/>
    <p:sldLayoutId id="2147483650" r:id="rId11"/>
    <p:sldLayoutId id="2147483656" r:id="rId12"/>
    <p:sldLayoutId id="2147483677" r:id="rId13"/>
    <p:sldLayoutId id="2147483665" r:id="rId14"/>
    <p:sldLayoutId id="2147483666" r:id="rId15"/>
    <p:sldLayoutId id="2147483675" r:id="rId16"/>
    <p:sldLayoutId id="2147483676" r:id="rId17"/>
    <p:sldLayoutId id="2147483660" r:id="rId18"/>
    <p:sldLayoutId id="2147483661" r:id="rId19"/>
    <p:sldLayoutId id="2147483655" r:id="rId20"/>
    <p:sldLayoutId id="2147483657" r:id="rId21"/>
    <p:sldLayoutId id="2147483664" r:id="rId22"/>
    <p:sldLayoutId id="2147483658" r:id="rId23"/>
    <p:sldLayoutId id="2147483663" r:id="rId24"/>
    <p:sldLayoutId id="2147483678" r:id="rId25"/>
    <p:sldLayoutId id="2147483659" r:id="rId26"/>
    <p:sldLayoutId id="2147483680" r:id="rId27"/>
  </p:sldLayoutIdLst>
  <p:transition>
    <p:wipe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6">
              <a:lumMod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饼形 4"/>
          <p:cNvSpPr/>
          <p:nvPr/>
        </p:nvSpPr>
        <p:spPr>
          <a:xfrm flipH="1">
            <a:off x="-1453580" y="699553"/>
            <a:ext cx="2910702" cy="3312368"/>
          </a:xfrm>
          <a:prstGeom prst="pie">
            <a:avLst>
              <a:gd name="adj1" fmla="val 5397052"/>
              <a:gd name="adj2" fmla="val 16211275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有范云协作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362" y="1136704"/>
            <a:ext cx="3846120" cy="243711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01964" y="1242268"/>
            <a:ext cx="17279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>
                <a:solidFill>
                  <a:srgbClr val="C00000"/>
                </a:solidFill>
                <a:latin typeface="Monaco" panose="00000400000000000000" pitchFamily="2" charset="0"/>
                <a:ea typeface="微软雅黑" panose="020B0503020204020204" pitchFamily="34" charset="-122"/>
              </a:rPr>
              <a:t>http://localhost/dj/54678/</a:t>
            </a:r>
            <a:endParaRPr lang="zh-CN" altLang="en-US" sz="600" b="1" dirty="0">
              <a:solidFill>
                <a:srgbClr val="C00000"/>
              </a:solidFill>
              <a:latin typeface="Monaco" panose="00000400000000000000" pitchFamily="2" charset="0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420" y="1417409"/>
            <a:ext cx="3744416" cy="21092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6835" y="1969497"/>
            <a:ext cx="655128" cy="124953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9353" y="2944593"/>
            <a:ext cx="2148955" cy="581522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6183421" y="2720856"/>
            <a:ext cx="1188833" cy="24461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0800000">
            <a:off x="6183421" y="3060797"/>
            <a:ext cx="1188833" cy="24461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6183421" y="2721936"/>
            <a:ext cx="1188833" cy="24461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10800000">
            <a:off x="6183890" y="3060798"/>
            <a:ext cx="1195506" cy="24461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7328483" y="1185728"/>
            <a:ext cx="1166528" cy="58526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接口平台</a:t>
            </a:r>
          </a:p>
        </p:txBody>
      </p:sp>
      <p:sp>
        <p:nvSpPr>
          <p:cNvPr id="16" name="右箭头 15"/>
          <p:cNvSpPr/>
          <p:nvPr/>
        </p:nvSpPr>
        <p:spPr>
          <a:xfrm rot="5400000">
            <a:off x="7823244" y="2102220"/>
            <a:ext cx="476400" cy="24461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6200000">
            <a:off x="7524583" y="2094221"/>
            <a:ext cx="476400" cy="24461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16200000">
            <a:off x="7524583" y="2094704"/>
            <a:ext cx="476400" cy="24461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5400000">
            <a:off x="7823244" y="2100360"/>
            <a:ext cx="476400" cy="24461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9634" y="2662069"/>
            <a:ext cx="1003621" cy="9221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848" y="2001794"/>
            <a:ext cx="142780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  <p:sp>
        <p:nvSpPr>
          <p:cNvPr id="21" name="矩形 20"/>
          <p:cNvSpPr/>
          <p:nvPr/>
        </p:nvSpPr>
        <p:spPr>
          <a:xfrm>
            <a:off x="7566776" y="2677404"/>
            <a:ext cx="996479" cy="894295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</a:p>
        </p:txBody>
      </p:sp>
    </p:spTree>
    <p:extLst>
      <p:ext uri="{BB962C8B-B14F-4D97-AF65-F5344CB8AC3E}">
        <p14:creationId xmlns:p14="http://schemas.microsoft.com/office/powerpoint/2010/main" val="88214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1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75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1" grpId="1" animBg="1"/>
    </p:bldLst>
  </p:timing>
</p:sld>
</file>

<file path=ppt/theme/theme1.xml><?xml version="1.0" encoding="utf-8"?>
<a:theme xmlns:a="http://schemas.openxmlformats.org/drawingml/2006/main" name="《成为前端开发工程师》走进高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6905</TotalTime>
  <Words>12</Words>
  <Application>Microsoft Office PowerPoint</Application>
  <PresentationFormat>全屏显示(16:9)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Monaco</vt:lpstr>
      <vt:lpstr>宋体</vt:lpstr>
      <vt:lpstr>微软雅黑</vt:lpstr>
      <vt:lpstr>Arial</vt:lpstr>
      <vt:lpstr>Calibri</vt:lpstr>
      <vt:lpstr>《成为前端开发工程师》走进高校</vt:lpstr>
      <vt:lpstr>PowerPoint 演示文稿</vt:lpstr>
    </vt:vector>
  </TitlesOfParts>
  <Company>netease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构建高效开发体系</dc:title>
  <dc:creator>genify</dc:creator>
  <cp:lastModifiedBy>jf cai</cp:lastModifiedBy>
  <cp:revision>1650</cp:revision>
  <dcterms:created xsi:type="dcterms:W3CDTF">2014-06-24T08:28:46Z</dcterms:created>
  <dcterms:modified xsi:type="dcterms:W3CDTF">2016-04-03T05:02:27Z</dcterms:modified>
  <cp:category>技术分享</cp:category>
</cp:coreProperties>
</file>