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饼形 4"/>
          <p:cNvSpPr/>
          <p:nvPr/>
        </p:nvSpPr>
        <p:spPr>
          <a:xfrm flipH="1">
            <a:off x="-1453580" y="699553"/>
            <a:ext cx="2910702" cy="3312368"/>
          </a:xfrm>
          <a:prstGeom prst="pie">
            <a:avLst>
              <a:gd name="adj1" fmla="val 5397052"/>
              <a:gd name="adj2" fmla="val 16211275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有范云协作</a:t>
            </a:r>
          </a:p>
        </p:txBody>
      </p:sp>
      <p:sp>
        <p:nvSpPr>
          <p:cNvPr id="4" name="矩形 3"/>
          <p:cNvSpPr/>
          <p:nvPr/>
        </p:nvSpPr>
        <p:spPr>
          <a:xfrm>
            <a:off x="11848" y="2001794"/>
            <a:ext cx="142780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15" y="1333110"/>
            <a:ext cx="3420380" cy="20446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11" y="2477692"/>
            <a:ext cx="1003621" cy="922150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7293904" y="1333110"/>
            <a:ext cx="1166528" cy="585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接口平台</a:t>
            </a:r>
          </a:p>
        </p:txBody>
      </p:sp>
      <p:sp>
        <p:nvSpPr>
          <p:cNvPr id="25" name="右箭头 24"/>
          <p:cNvSpPr/>
          <p:nvPr/>
        </p:nvSpPr>
        <p:spPr>
          <a:xfrm>
            <a:off x="5800627" y="2513696"/>
            <a:ext cx="1390076" cy="24461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10800000">
            <a:off x="5801095" y="2852558"/>
            <a:ext cx="1389607" cy="24461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092215" y="1333110"/>
            <a:ext cx="3420380" cy="204465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接口测试工具</a:t>
            </a:r>
          </a:p>
        </p:txBody>
      </p:sp>
      <p:sp>
        <p:nvSpPr>
          <p:cNvPr id="28" name="矩形 27"/>
          <p:cNvSpPr/>
          <p:nvPr/>
        </p:nvSpPr>
        <p:spPr>
          <a:xfrm>
            <a:off x="7456810" y="2491619"/>
            <a:ext cx="996479" cy="894295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3" name="燕尾形箭头 2"/>
          <p:cNvSpPr/>
          <p:nvPr/>
        </p:nvSpPr>
        <p:spPr>
          <a:xfrm rot="10800000">
            <a:off x="5800626" y="1409720"/>
            <a:ext cx="1255649" cy="432037"/>
          </a:xfrm>
          <a:prstGeom prst="notch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3" grpId="0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6905</TotalTime>
  <Words>10</Words>
  <Application>Microsoft Office PowerPoint</Application>
  <PresentationFormat>全屏显示(16:9)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1650</cp:revision>
  <dcterms:created xsi:type="dcterms:W3CDTF">2014-06-24T08:28:46Z</dcterms:created>
  <dcterms:modified xsi:type="dcterms:W3CDTF">2016-04-03T05:02:37Z</dcterms:modified>
  <cp:category>技术分享</cp:category>
</cp:coreProperties>
</file>