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github.com/genify/ne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饼形 4"/>
          <p:cNvSpPr/>
          <p:nvPr/>
        </p:nvSpPr>
        <p:spPr>
          <a:xfrm flipH="1">
            <a:off x="-1453580" y="699553"/>
            <a:ext cx="2910702" cy="3312368"/>
          </a:xfrm>
          <a:prstGeom prst="pie">
            <a:avLst>
              <a:gd name="adj1" fmla="val 5397052"/>
              <a:gd name="adj2" fmla="val 16211275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4" name="矩形 3"/>
          <p:cNvSpPr/>
          <p:nvPr/>
        </p:nvSpPr>
        <p:spPr>
          <a:xfrm>
            <a:off x="11848" y="2001794"/>
            <a:ext cx="14278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5" y="1131803"/>
            <a:ext cx="2109678" cy="180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89" y="1979869"/>
            <a:ext cx="1440160" cy="17080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51" y="1537520"/>
            <a:ext cx="2341566" cy="163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圆角矩形 23"/>
          <p:cNvSpPr/>
          <p:nvPr/>
        </p:nvSpPr>
        <p:spPr>
          <a:xfrm>
            <a:off x="7704348" y="1167594"/>
            <a:ext cx="1166528" cy="585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25" name="矩形 24"/>
          <p:cNvSpPr/>
          <p:nvPr/>
        </p:nvSpPr>
        <p:spPr>
          <a:xfrm>
            <a:off x="4145351" y="1535926"/>
            <a:ext cx="2341566" cy="1638028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代理软件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模拟容器</a:t>
            </a:r>
          </a:p>
        </p:txBody>
      </p:sp>
      <p:sp>
        <p:nvSpPr>
          <p:cNvPr id="26" name="矩形 25">
            <a:hlinkClick r:id="rId5"/>
          </p:cNvPr>
          <p:cNvSpPr/>
          <p:nvPr/>
        </p:nvSpPr>
        <p:spPr>
          <a:xfrm>
            <a:off x="7704348" y="2247714"/>
            <a:ext cx="1166528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</a:p>
        </p:txBody>
      </p:sp>
      <p:sp>
        <p:nvSpPr>
          <p:cNvPr id="3" name="流程图: 多文档 2"/>
          <p:cNvSpPr/>
          <p:nvPr/>
        </p:nvSpPr>
        <p:spPr>
          <a:xfrm>
            <a:off x="7704348" y="3236085"/>
            <a:ext cx="1166528" cy="45178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MOCK</a:t>
            </a:r>
            <a:endParaRPr lang="zh-CN" altLang="en-US" dirty="0"/>
          </a:p>
        </p:txBody>
      </p:sp>
      <p:sp>
        <p:nvSpPr>
          <p:cNvPr id="27" name="燕尾形箭头 26"/>
          <p:cNvSpPr/>
          <p:nvPr/>
        </p:nvSpPr>
        <p:spPr>
          <a:xfrm rot="5400000">
            <a:off x="8040183" y="1824488"/>
            <a:ext cx="494858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燕尾形箭头 28"/>
          <p:cNvSpPr/>
          <p:nvPr/>
        </p:nvSpPr>
        <p:spPr>
          <a:xfrm rot="10800000">
            <a:off x="7308303" y="2323943"/>
            <a:ext cx="342989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123521" y="1967092"/>
            <a:ext cx="914762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0800000">
            <a:off x="3124547" y="2499742"/>
            <a:ext cx="913736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燕尾形箭头 31"/>
          <p:cNvSpPr/>
          <p:nvPr/>
        </p:nvSpPr>
        <p:spPr>
          <a:xfrm rot="5400000">
            <a:off x="8045455" y="2818131"/>
            <a:ext cx="484314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文档 32"/>
          <p:cNvSpPr/>
          <p:nvPr/>
        </p:nvSpPr>
        <p:spPr>
          <a:xfrm>
            <a:off x="6936018" y="2355850"/>
            <a:ext cx="319229" cy="338344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燕尾形箭头 33"/>
          <p:cNvSpPr/>
          <p:nvPr/>
        </p:nvSpPr>
        <p:spPr>
          <a:xfrm rot="10800000">
            <a:off x="6539973" y="2323943"/>
            <a:ext cx="342989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20324238">
            <a:off x="6634926" y="1356121"/>
            <a:ext cx="914762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9524238">
            <a:off x="6634926" y="1695361"/>
            <a:ext cx="914762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217082">
            <a:off x="6635744" y="2955157"/>
            <a:ext cx="914762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2017082">
            <a:off x="6635744" y="3294397"/>
            <a:ext cx="914762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" grpId="0" animBg="1"/>
      <p:bldP spid="27" grpId="0" animBg="1"/>
      <p:bldP spid="27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14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2016-04-03T05:02:48Z</dcterms:modified>
  <cp:category>技术分享</cp:category>
</cp:coreProperties>
</file>