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8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6D7"/>
    <a:srgbClr val="D5E0C4"/>
    <a:srgbClr val="E2C2C2"/>
    <a:srgbClr val="40D452"/>
    <a:srgbClr val="EEEEEE"/>
    <a:srgbClr val="F4F4F4"/>
    <a:srgbClr val="362E2B"/>
    <a:srgbClr val="CC1818"/>
    <a:srgbClr val="99999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9" autoAdjust="0"/>
    <p:restoredTop sz="89162" autoAdjust="0"/>
  </p:normalViewPr>
  <p:slideViewPr>
    <p:cSldViewPr>
      <p:cViewPr varScale="1">
        <p:scale>
          <a:sx n="109" d="100"/>
          <a:sy n="109" d="100"/>
        </p:scale>
        <p:origin x="50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700" y="6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332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3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1657138540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正文级别 1</a:t>
            </a:r>
          </a:p>
          <a:p>
            <a:pPr lvl="1">
              <a:defRPr sz="1800"/>
            </a:pPr>
            <a:r>
              <a:rPr sz="2100"/>
              <a:t>正文级别 2</a:t>
            </a:r>
          </a:p>
          <a:p>
            <a:pPr lvl="2">
              <a:defRPr sz="1800"/>
            </a:pPr>
            <a:r>
              <a:rPr sz="2100"/>
              <a:t>正文级别 3</a:t>
            </a:r>
          </a:p>
          <a:p>
            <a:pPr lvl="3">
              <a:defRPr sz="1800"/>
            </a:pPr>
            <a:r>
              <a:rPr sz="2100"/>
              <a:t>正文级别 4</a:t>
            </a:r>
          </a:p>
          <a:p>
            <a:pPr lvl="4">
              <a:defRPr sz="1800"/>
            </a:pPr>
            <a:r>
              <a:rPr sz="2100"/>
              <a:t>正文级别 5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31512445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803660"/>
            <a:ext cx="857256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285720" y="4794473"/>
            <a:ext cx="1118116" cy="228611"/>
          </a:xfrm>
          <a:prstGeom prst="rect">
            <a:avLst/>
          </a:prstGeom>
        </p:spPr>
      </p:pic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4" r:id="rId4"/>
    <p:sldLayoutId id="2147483653" r:id="rId5"/>
    <p:sldLayoutId id="2147483670" r:id="rId6"/>
    <p:sldLayoutId id="2147483668" r:id="rId7"/>
    <p:sldLayoutId id="2147483669" r:id="rId8"/>
    <p:sldLayoutId id="2147483671" r:id="rId9"/>
    <p:sldLayoutId id="2147483672" r:id="rId10"/>
    <p:sldLayoutId id="2147483650" r:id="rId11"/>
    <p:sldLayoutId id="2147483656" r:id="rId12"/>
    <p:sldLayoutId id="2147483677" r:id="rId13"/>
    <p:sldLayoutId id="2147483665" r:id="rId14"/>
    <p:sldLayoutId id="2147483666" r:id="rId15"/>
    <p:sldLayoutId id="2147483675" r:id="rId16"/>
    <p:sldLayoutId id="2147483676" r:id="rId17"/>
    <p:sldLayoutId id="2147483660" r:id="rId18"/>
    <p:sldLayoutId id="2147483661" r:id="rId19"/>
    <p:sldLayoutId id="2147483655" r:id="rId20"/>
    <p:sldLayoutId id="2147483657" r:id="rId21"/>
    <p:sldLayoutId id="2147483664" r:id="rId22"/>
    <p:sldLayoutId id="2147483658" r:id="rId23"/>
    <p:sldLayoutId id="2147483663" r:id="rId24"/>
    <p:sldLayoutId id="2147483678" r:id="rId25"/>
    <p:sldLayoutId id="2147483659" r:id="rId26"/>
    <p:sldLayoutId id="2147483680" r:id="rId27"/>
  </p:sldLayoutIdLst>
  <p:transition>
    <p:wip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6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nify/nei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饼形 4"/>
          <p:cNvSpPr/>
          <p:nvPr/>
        </p:nvSpPr>
        <p:spPr>
          <a:xfrm flipH="1">
            <a:off x="-1453580" y="699553"/>
            <a:ext cx="2910702" cy="3312368"/>
          </a:xfrm>
          <a:prstGeom prst="pie">
            <a:avLst>
              <a:gd name="adj1" fmla="val 5397052"/>
              <a:gd name="adj2" fmla="val 16211275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有范云协作</a:t>
            </a:r>
          </a:p>
        </p:txBody>
      </p:sp>
      <p:sp>
        <p:nvSpPr>
          <p:cNvPr id="4" name="矩形 3"/>
          <p:cNvSpPr/>
          <p:nvPr/>
        </p:nvSpPr>
        <p:spPr>
          <a:xfrm>
            <a:off x="11848" y="2001794"/>
            <a:ext cx="142780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372" y="1780161"/>
            <a:ext cx="2394669" cy="17996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圆角矩形 6"/>
          <p:cNvSpPr/>
          <p:nvPr/>
        </p:nvSpPr>
        <p:spPr>
          <a:xfrm>
            <a:off x="2233080" y="1021278"/>
            <a:ext cx="1166528" cy="5852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接口平台</a:t>
            </a:r>
          </a:p>
        </p:txBody>
      </p:sp>
      <p:sp>
        <p:nvSpPr>
          <p:cNvPr id="8" name="矩形 7">
            <a:hlinkClick r:id="rId3"/>
          </p:cNvPr>
          <p:cNvSpPr/>
          <p:nvPr/>
        </p:nvSpPr>
        <p:spPr>
          <a:xfrm>
            <a:off x="2233080" y="2101398"/>
            <a:ext cx="1166528" cy="50405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构建工具</a:t>
            </a:r>
          </a:p>
        </p:txBody>
      </p:sp>
      <p:sp>
        <p:nvSpPr>
          <p:cNvPr id="9" name="流程图: 多文档 8"/>
          <p:cNvSpPr/>
          <p:nvPr/>
        </p:nvSpPr>
        <p:spPr>
          <a:xfrm>
            <a:off x="1950162" y="3089769"/>
            <a:ext cx="759063" cy="451789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10" name="燕尾形箭头 9"/>
          <p:cNvSpPr/>
          <p:nvPr/>
        </p:nvSpPr>
        <p:spPr>
          <a:xfrm rot="5400000">
            <a:off x="2568915" y="1678172"/>
            <a:ext cx="494858" cy="351598"/>
          </a:xfrm>
          <a:prstGeom prst="notched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燕尾形箭头 10"/>
          <p:cNvSpPr/>
          <p:nvPr/>
        </p:nvSpPr>
        <p:spPr>
          <a:xfrm rot="5400000">
            <a:off x="2215082" y="2671815"/>
            <a:ext cx="484314" cy="351598"/>
          </a:xfrm>
          <a:prstGeom prst="notched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多文档 11"/>
          <p:cNvSpPr/>
          <p:nvPr/>
        </p:nvSpPr>
        <p:spPr>
          <a:xfrm>
            <a:off x="2936761" y="3089769"/>
            <a:ext cx="759063" cy="451789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</a:t>
            </a:r>
          </a:p>
        </p:txBody>
      </p:sp>
      <p:sp>
        <p:nvSpPr>
          <p:cNvPr id="13" name="燕尾形箭头 12"/>
          <p:cNvSpPr/>
          <p:nvPr/>
        </p:nvSpPr>
        <p:spPr>
          <a:xfrm rot="5400000">
            <a:off x="2941340" y="2671812"/>
            <a:ext cx="484314" cy="351598"/>
          </a:xfrm>
          <a:prstGeom prst="notched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825" y="1627808"/>
            <a:ext cx="412611" cy="789752"/>
          </a:xfrm>
          <a:prstGeom prst="rect">
            <a:avLst/>
          </a:prstGeom>
        </p:spPr>
      </p:pic>
      <p:sp>
        <p:nvSpPr>
          <p:cNvPr id="16" name="右箭头 15"/>
          <p:cNvSpPr/>
          <p:nvPr/>
        </p:nvSpPr>
        <p:spPr>
          <a:xfrm>
            <a:off x="7242750" y="1979089"/>
            <a:ext cx="720080" cy="24461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flipH="1">
            <a:off x="3534338" y="1186666"/>
            <a:ext cx="4821307" cy="25202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flipH="1">
            <a:off x="8224612" y="1311610"/>
            <a:ext cx="131033" cy="3465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flipH="1">
            <a:off x="2391721" y="3579813"/>
            <a:ext cx="131033" cy="2154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flipH="1">
            <a:off x="3117979" y="3579813"/>
            <a:ext cx="131033" cy="2154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5400000" flipH="1">
            <a:off x="2755235" y="3432541"/>
            <a:ext cx="131033" cy="856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flipH="1">
            <a:off x="2750827" y="3926318"/>
            <a:ext cx="131033" cy="3465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5400000" flipH="1">
            <a:off x="4300179" y="2596845"/>
            <a:ext cx="131033" cy="3220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rot="16200000">
            <a:off x="5619685" y="3825207"/>
            <a:ext cx="650612" cy="24461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74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6905</TotalTime>
  <Words>10</Words>
  <Application>Microsoft Office PowerPoint</Application>
  <PresentationFormat>全屏显示(16:9)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《成为前端开发工程师》走进高校</vt:lpstr>
      <vt:lpstr>PowerPoint 演示文稿</vt:lpstr>
    </vt:vector>
  </TitlesOfParts>
  <Company>netease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构建高效开发体系</dc:title>
  <dc:creator>genify</dc:creator>
  <cp:lastModifiedBy>jf cai</cp:lastModifiedBy>
  <cp:revision>1650</cp:revision>
  <dcterms:created xsi:type="dcterms:W3CDTF">2014-06-24T08:28:46Z</dcterms:created>
  <dcterms:modified xsi:type="dcterms:W3CDTF">2016-04-03T05:02:56Z</dcterms:modified>
  <cp:category>技术分享</cp:category>
</cp:coreProperties>
</file>