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03F3-5069-4997-B10B-24F35F4F974C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97AEDB69-8F1D-45C4-A63D-163898AA79F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模板</a:t>
          </a:r>
        </a:p>
      </dgm:t>
    </dgm:pt>
    <dgm:pt modelId="{3BF2E5DD-6CDB-48DD-97DA-BB5A96E653DB}" type="parTrans" cxnId="{53AD7C90-82BA-4985-88BE-F3EC8510E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5605C6-F570-42E9-878D-D8459ACA7A7F}" type="sibTrans" cxnId="{53AD7C90-82BA-4985-88BE-F3EC8510E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93E979-FFDF-43D4-BD56-AA864BC89CF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</a:p>
      </dgm:t>
    </dgm:pt>
    <dgm:pt modelId="{B9ABFCEA-D18D-4008-8521-D1E8C93CF67F}" type="parTrans" cxnId="{6C639CF6-BCC9-40A9-9AED-47DA4C14C4E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BA808-650A-4B15-B94A-CA1B833C17F0}" type="sibTrans" cxnId="{6C639CF6-BCC9-40A9-9AED-47DA4C14C4E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19A57B-F368-46B6-AA6E-2F7499039B9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页面</a:t>
          </a:r>
        </a:p>
      </dgm:t>
    </dgm:pt>
    <dgm:pt modelId="{10C26164-5BE8-4239-855C-27C56A6F6CB9}" type="parTrans" cxnId="{39C90169-9572-4448-B336-011F2796A4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37820E-9FC3-402F-870E-55A6C985D37F}" type="sibTrans" cxnId="{39C90169-9572-4448-B336-011F2796A4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E5576-D3F6-4B07-B334-88FF7A1F21EC}" type="pres">
      <dgm:prSet presAssocID="{407903F3-5069-4997-B10B-24F35F4F974C}" presName="Name0" presStyleCnt="0">
        <dgm:presLayoutVars>
          <dgm:dir/>
          <dgm:resizeHandles val="exact"/>
        </dgm:presLayoutVars>
      </dgm:prSet>
      <dgm:spPr/>
    </dgm:pt>
    <dgm:pt modelId="{2373C706-4D0D-471D-A947-51CCDF265837}" type="pres">
      <dgm:prSet presAssocID="{407903F3-5069-4997-B10B-24F35F4F974C}" presName="vNodes" presStyleCnt="0"/>
      <dgm:spPr/>
    </dgm:pt>
    <dgm:pt modelId="{5E456536-A31D-43BA-8645-E4BD920229DE}" type="pres">
      <dgm:prSet presAssocID="{97AEDB69-8F1D-45C4-A63D-163898AA79F9}" presName="node" presStyleLbl="node1" presStyleIdx="0" presStyleCnt="3">
        <dgm:presLayoutVars>
          <dgm:bulletEnabled val="1"/>
        </dgm:presLayoutVars>
      </dgm:prSet>
      <dgm:spPr/>
    </dgm:pt>
    <dgm:pt modelId="{C956FBBF-7DFD-4FF1-9CA1-343CB356B621}" type="pres">
      <dgm:prSet presAssocID="{E05605C6-F570-42E9-878D-D8459ACA7A7F}" presName="spacerT" presStyleCnt="0"/>
      <dgm:spPr/>
    </dgm:pt>
    <dgm:pt modelId="{484C6E75-79CE-4656-83C3-FBEDDAC89C10}" type="pres">
      <dgm:prSet presAssocID="{E05605C6-F570-42E9-878D-D8459ACA7A7F}" presName="sibTrans" presStyleLbl="sibTrans2D1" presStyleIdx="0" presStyleCnt="2"/>
      <dgm:spPr/>
    </dgm:pt>
    <dgm:pt modelId="{661D3168-03E8-42A2-A35B-3264BA1FF3A7}" type="pres">
      <dgm:prSet presAssocID="{E05605C6-F570-42E9-878D-D8459ACA7A7F}" presName="spacerB" presStyleCnt="0"/>
      <dgm:spPr/>
    </dgm:pt>
    <dgm:pt modelId="{951370DE-75DB-4E0B-AD71-C17D43075B00}" type="pres">
      <dgm:prSet presAssocID="{B493E979-FFDF-43D4-BD56-AA864BC89CF3}" presName="node" presStyleLbl="node1" presStyleIdx="1" presStyleCnt="3">
        <dgm:presLayoutVars>
          <dgm:bulletEnabled val="1"/>
        </dgm:presLayoutVars>
      </dgm:prSet>
      <dgm:spPr/>
    </dgm:pt>
    <dgm:pt modelId="{08F1006E-5C67-4DBF-865F-BC6997D12E24}" type="pres">
      <dgm:prSet presAssocID="{407903F3-5069-4997-B10B-24F35F4F974C}" presName="sibTransLast" presStyleLbl="sibTrans2D1" presStyleIdx="1" presStyleCnt="2" custAng="10800000" custLinFactNeighborX="-11297"/>
      <dgm:spPr/>
    </dgm:pt>
    <dgm:pt modelId="{67A6D95F-CE53-4AE9-A14A-B8474A971F8B}" type="pres">
      <dgm:prSet presAssocID="{407903F3-5069-4997-B10B-24F35F4F974C}" presName="connectorText" presStyleLbl="sibTrans2D1" presStyleIdx="1" presStyleCnt="2"/>
      <dgm:spPr/>
    </dgm:pt>
    <dgm:pt modelId="{9EC1F698-328C-4519-ACCF-669298968341}" type="pres">
      <dgm:prSet presAssocID="{407903F3-5069-4997-B10B-24F35F4F974C}" presName="lastNode" presStyleLbl="node1" presStyleIdx="2" presStyleCnt="3" custLinFactNeighborX="8990">
        <dgm:presLayoutVars>
          <dgm:bulletEnabled val="1"/>
        </dgm:presLayoutVars>
      </dgm:prSet>
      <dgm:spPr/>
    </dgm:pt>
  </dgm:ptLst>
  <dgm:cxnLst>
    <dgm:cxn modelId="{AE0BB1F0-2233-40F4-A794-B815837067FA}" type="presOf" srcId="{953BA808-650A-4B15-B94A-CA1B833C17F0}" destId="{67A6D95F-CE53-4AE9-A14A-B8474A971F8B}" srcOrd="1" destOrd="0" presId="urn:microsoft.com/office/officeart/2005/8/layout/equation2"/>
    <dgm:cxn modelId="{53AD7C90-82BA-4985-88BE-F3EC8510E858}" srcId="{407903F3-5069-4997-B10B-24F35F4F974C}" destId="{97AEDB69-8F1D-45C4-A63D-163898AA79F9}" srcOrd="0" destOrd="0" parTransId="{3BF2E5DD-6CDB-48DD-97DA-BB5A96E653DB}" sibTransId="{E05605C6-F570-42E9-878D-D8459ACA7A7F}"/>
    <dgm:cxn modelId="{D3C0151C-67FD-43A1-A30B-F9DF1E68BBD7}" type="presOf" srcId="{953BA808-650A-4B15-B94A-CA1B833C17F0}" destId="{08F1006E-5C67-4DBF-865F-BC6997D12E24}" srcOrd="0" destOrd="0" presId="urn:microsoft.com/office/officeart/2005/8/layout/equation2"/>
    <dgm:cxn modelId="{74A1F73E-87F6-43BC-8204-D791EF9BA041}" type="presOf" srcId="{97AEDB69-8F1D-45C4-A63D-163898AA79F9}" destId="{5E456536-A31D-43BA-8645-E4BD920229DE}" srcOrd="0" destOrd="0" presId="urn:microsoft.com/office/officeart/2005/8/layout/equation2"/>
    <dgm:cxn modelId="{39C90169-9572-4448-B336-011F2796A44E}" srcId="{407903F3-5069-4997-B10B-24F35F4F974C}" destId="{8F19A57B-F368-46B6-AA6E-2F7499039B96}" srcOrd="2" destOrd="0" parTransId="{10C26164-5BE8-4239-855C-27C56A6F6CB9}" sibTransId="{B437820E-9FC3-402F-870E-55A6C985D37F}"/>
    <dgm:cxn modelId="{366558E5-4A42-4B70-BC9F-2EBF74E4608D}" type="presOf" srcId="{8F19A57B-F368-46B6-AA6E-2F7499039B96}" destId="{9EC1F698-328C-4519-ACCF-669298968341}" srcOrd="0" destOrd="0" presId="urn:microsoft.com/office/officeart/2005/8/layout/equation2"/>
    <dgm:cxn modelId="{6C639CF6-BCC9-40A9-9AED-47DA4C14C4EC}" srcId="{407903F3-5069-4997-B10B-24F35F4F974C}" destId="{B493E979-FFDF-43D4-BD56-AA864BC89CF3}" srcOrd="1" destOrd="0" parTransId="{B9ABFCEA-D18D-4008-8521-D1E8C93CF67F}" sibTransId="{953BA808-650A-4B15-B94A-CA1B833C17F0}"/>
    <dgm:cxn modelId="{1C65EE6D-DADB-47F6-B309-2D833F0D7F64}" type="presOf" srcId="{407903F3-5069-4997-B10B-24F35F4F974C}" destId="{8D5E5576-D3F6-4B07-B334-88FF7A1F21EC}" srcOrd="0" destOrd="0" presId="urn:microsoft.com/office/officeart/2005/8/layout/equation2"/>
    <dgm:cxn modelId="{39CC9817-058C-4B57-B369-579786E1455B}" type="presOf" srcId="{E05605C6-F570-42E9-878D-D8459ACA7A7F}" destId="{484C6E75-79CE-4656-83C3-FBEDDAC89C10}" srcOrd="0" destOrd="0" presId="urn:microsoft.com/office/officeart/2005/8/layout/equation2"/>
    <dgm:cxn modelId="{D01E90C0-354A-43F2-BA25-3C4B2A129B02}" type="presOf" srcId="{B493E979-FFDF-43D4-BD56-AA864BC89CF3}" destId="{951370DE-75DB-4E0B-AD71-C17D43075B00}" srcOrd="0" destOrd="0" presId="urn:microsoft.com/office/officeart/2005/8/layout/equation2"/>
    <dgm:cxn modelId="{3A137D25-E725-4729-BB75-48F95452FA7D}" type="presParOf" srcId="{8D5E5576-D3F6-4B07-B334-88FF7A1F21EC}" destId="{2373C706-4D0D-471D-A947-51CCDF265837}" srcOrd="0" destOrd="0" presId="urn:microsoft.com/office/officeart/2005/8/layout/equation2"/>
    <dgm:cxn modelId="{D2B831A0-283C-4C52-82F0-EB7EABA9CC24}" type="presParOf" srcId="{2373C706-4D0D-471D-A947-51CCDF265837}" destId="{5E456536-A31D-43BA-8645-E4BD920229DE}" srcOrd="0" destOrd="0" presId="urn:microsoft.com/office/officeart/2005/8/layout/equation2"/>
    <dgm:cxn modelId="{83283B1B-26DA-4D2A-99BC-D4CE435A5B41}" type="presParOf" srcId="{2373C706-4D0D-471D-A947-51CCDF265837}" destId="{C956FBBF-7DFD-4FF1-9CA1-343CB356B621}" srcOrd="1" destOrd="0" presId="urn:microsoft.com/office/officeart/2005/8/layout/equation2"/>
    <dgm:cxn modelId="{BE4B0E27-AF56-4E14-B893-2304B89F5B18}" type="presParOf" srcId="{2373C706-4D0D-471D-A947-51CCDF265837}" destId="{484C6E75-79CE-4656-83C3-FBEDDAC89C10}" srcOrd="2" destOrd="0" presId="urn:microsoft.com/office/officeart/2005/8/layout/equation2"/>
    <dgm:cxn modelId="{4A94E305-1EBE-4B66-A417-4C316B4596E5}" type="presParOf" srcId="{2373C706-4D0D-471D-A947-51CCDF265837}" destId="{661D3168-03E8-42A2-A35B-3264BA1FF3A7}" srcOrd="3" destOrd="0" presId="urn:microsoft.com/office/officeart/2005/8/layout/equation2"/>
    <dgm:cxn modelId="{35059B1C-111E-4F49-8955-2719B0848B46}" type="presParOf" srcId="{2373C706-4D0D-471D-A947-51CCDF265837}" destId="{951370DE-75DB-4E0B-AD71-C17D43075B00}" srcOrd="4" destOrd="0" presId="urn:microsoft.com/office/officeart/2005/8/layout/equation2"/>
    <dgm:cxn modelId="{5CF9C77B-74C8-4F75-B496-9FEE44AAEC60}" type="presParOf" srcId="{8D5E5576-D3F6-4B07-B334-88FF7A1F21EC}" destId="{08F1006E-5C67-4DBF-865F-BC6997D12E24}" srcOrd="1" destOrd="0" presId="urn:microsoft.com/office/officeart/2005/8/layout/equation2"/>
    <dgm:cxn modelId="{FE224C4F-D6BC-4577-9C43-BAA6E77B9C76}" type="presParOf" srcId="{08F1006E-5C67-4DBF-865F-BC6997D12E24}" destId="{67A6D95F-CE53-4AE9-A14A-B8474A971F8B}" srcOrd="0" destOrd="0" presId="urn:microsoft.com/office/officeart/2005/8/layout/equation2"/>
    <dgm:cxn modelId="{FAC85396-21A8-45F5-85D9-8D4654812789}" type="presParOf" srcId="{8D5E5576-D3F6-4B07-B334-88FF7A1F21EC}" destId="{9EC1F698-328C-4519-ACCF-66929896834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56536-A31D-43BA-8645-E4BD920229DE}">
      <dsp:nvSpPr>
        <dsp:cNvPr id="0" name=""/>
        <dsp:cNvSpPr/>
      </dsp:nvSpPr>
      <dsp:spPr>
        <a:xfrm>
          <a:off x="596082" y="1498"/>
          <a:ext cx="1015565" cy="10155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模板</a:t>
          </a:r>
        </a:p>
      </dsp:txBody>
      <dsp:txXfrm>
        <a:off x="744808" y="150224"/>
        <a:ext cx="718113" cy="718113"/>
      </dsp:txXfrm>
    </dsp:sp>
    <dsp:sp modelId="{484C6E75-79CE-4656-83C3-FBEDDAC89C10}">
      <dsp:nvSpPr>
        <dsp:cNvPr id="0" name=""/>
        <dsp:cNvSpPr/>
      </dsp:nvSpPr>
      <dsp:spPr>
        <a:xfrm>
          <a:off x="809351" y="1099528"/>
          <a:ext cx="589027" cy="589027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7427" y="1324772"/>
        <a:ext cx="432875" cy="138539"/>
      </dsp:txXfrm>
    </dsp:sp>
    <dsp:sp modelId="{951370DE-75DB-4E0B-AD71-C17D43075B00}">
      <dsp:nvSpPr>
        <dsp:cNvPr id="0" name=""/>
        <dsp:cNvSpPr/>
      </dsp:nvSpPr>
      <dsp:spPr>
        <a:xfrm>
          <a:off x="596082" y="1771019"/>
          <a:ext cx="1015565" cy="101556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</a:p>
      </dsp:txBody>
      <dsp:txXfrm>
        <a:off x="744808" y="1919745"/>
        <a:ext cx="718113" cy="718113"/>
      </dsp:txXfrm>
    </dsp:sp>
    <dsp:sp modelId="{08F1006E-5C67-4DBF-865F-BC6997D12E24}">
      <dsp:nvSpPr>
        <dsp:cNvPr id="0" name=""/>
        <dsp:cNvSpPr/>
      </dsp:nvSpPr>
      <dsp:spPr>
        <a:xfrm rot="10800000">
          <a:off x="1737913" y="1205146"/>
          <a:ext cx="351982" cy="3777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3508" y="1280704"/>
        <a:ext cx="246387" cy="226674"/>
      </dsp:txXfrm>
    </dsp:sp>
    <dsp:sp modelId="{9EC1F698-328C-4519-ACCF-669298968341}">
      <dsp:nvSpPr>
        <dsp:cNvPr id="0" name=""/>
        <dsp:cNvSpPr/>
      </dsp:nvSpPr>
      <dsp:spPr>
        <a:xfrm>
          <a:off x="2275766" y="378476"/>
          <a:ext cx="2031130" cy="203113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页面</a:t>
          </a:r>
        </a:p>
      </dsp:txBody>
      <dsp:txXfrm>
        <a:off x="2573218" y="675928"/>
        <a:ext cx="1436226" cy="1436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系统设计阶段我们的一个重要输出就是接口规范，对于</a:t>
            </a:r>
            <a:r>
              <a:rPr lang="en-US" altLang="zh-CN" dirty="0"/>
              <a:t>WEB</a:t>
            </a:r>
            <a:r>
              <a:rPr lang="zh-CN" altLang="en-US" dirty="0"/>
              <a:t>系统我们以页面为主线进行整理</a:t>
            </a:r>
          </a:p>
        </p:txBody>
      </p:sp>
    </p:spTree>
    <p:extLst>
      <p:ext uri="{BB962C8B-B14F-4D97-AF65-F5344CB8AC3E}">
        <p14:creationId xmlns:p14="http://schemas.microsoft.com/office/powerpoint/2010/main" val="354295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22317070"/>
              </p:ext>
            </p:extLst>
          </p:nvPr>
        </p:nvGraphicFramePr>
        <p:xfrm>
          <a:off x="1007604" y="961808"/>
          <a:ext cx="4848200" cy="278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 useBgFill="1">
        <p:nvSpPr>
          <p:cNvPr id="8" name="矩形 7"/>
          <p:cNvSpPr/>
          <p:nvPr/>
        </p:nvSpPr>
        <p:spPr>
          <a:xfrm>
            <a:off x="1449372" y="961808"/>
            <a:ext cx="1728192" cy="283407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694312" y="1848250"/>
            <a:ext cx="1015200" cy="1015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1" name="左弧形箭头 10"/>
          <p:cNvSpPr/>
          <p:nvPr/>
        </p:nvSpPr>
        <p:spPr>
          <a:xfrm rot="4020961">
            <a:off x="2717432" y="-46649"/>
            <a:ext cx="481880" cy="2467425"/>
          </a:xfrm>
          <a:prstGeom prst="curvedRightArrow">
            <a:avLst>
              <a:gd name="adj1" fmla="val 37538"/>
              <a:gd name="adj2" fmla="val 81095"/>
              <a:gd name="adj3" fmla="val 25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左弧形箭头 8"/>
          <p:cNvSpPr/>
          <p:nvPr/>
        </p:nvSpPr>
        <p:spPr>
          <a:xfrm rot="6780000" flipH="1">
            <a:off x="2717201" y="2320789"/>
            <a:ext cx="482400" cy="2467425"/>
          </a:xfrm>
          <a:prstGeom prst="curvedRightArrow">
            <a:avLst>
              <a:gd name="adj1" fmla="val 37538"/>
              <a:gd name="adj2" fmla="val 81095"/>
              <a:gd name="adj3" fmla="val 25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69136E-6 L 0.25 -4.6913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0.25 4.3209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8" grpId="1" animBg="1"/>
      <p:bldP spid="7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28</Words>
  <Application>Microsoft Office PowerPoint</Application>
  <PresentationFormat>全屏显示(16:9)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2016-04-03T05:37:34Z</dcterms:modified>
  <cp:category>技术分享</cp:category>
</cp:coreProperties>
</file>