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0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了解一下</a:t>
            </a:r>
            <a:r>
              <a:rPr lang="en-US" altLang="zh-CN" dirty="0"/>
              <a:t>NEI</a:t>
            </a:r>
            <a:r>
              <a:rPr lang="zh-CN" altLang="en-US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51833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55" y="430268"/>
            <a:ext cx="7956376" cy="3930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607455" y="430268"/>
            <a:ext cx="7956376" cy="393010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5203" y="927698"/>
            <a:ext cx="792088" cy="72008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-207892"/>
            <a:ext cx="1827486" cy="29912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90" y="446196"/>
            <a:ext cx="5248948" cy="2641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0457" y="851986"/>
            <a:ext cx="5251681" cy="2439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90" y="1272175"/>
            <a:ext cx="5248948" cy="2811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 dirty="0"/>
              <a:t>有范云协作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0457" y="1711062"/>
            <a:ext cx="5251681" cy="2648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15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35802E-6 L 0.14584 0.1262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6911</TotalTime>
  <Words>7</Words>
  <Application>Microsoft Office PowerPoint</Application>
  <PresentationFormat>全屏显示(16:9)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1651</cp:revision>
  <dcterms:created xsi:type="dcterms:W3CDTF">2014-06-24T08:28:46Z</dcterms:created>
  <dcterms:modified xsi:type="dcterms:W3CDTF">2016-04-03T05:37:42Z</dcterms:modified>
  <cp:category>技术分享</cp:category>
</cp:coreProperties>
</file>