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1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交互页面在</a:t>
            </a:r>
            <a:r>
              <a:rPr lang="en-US" altLang="zh-CN" dirty="0"/>
              <a:t>NEI</a:t>
            </a:r>
            <a:r>
              <a:rPr lang="zh-CN" altLang="en-US" dirty="0"/>
              <a:t>平台上的定义</a:t>
            </a:r>
          </a:p>
        </p:txBody>
      </p:sp>
    </p:spTree>
    <p:extLst>
      <p:ext uri="{BB962C8B-B14F-4D97-AF65-F5344CB8AC3E}">
        <p14:creationId xmlns:p14="http://schemas.microsoft.com/office/powerpoint/2010/main" val="428740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30" y="72520"/>
            <a:ext cx="5848138" cy="4587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2990543" y="850319"/>
            <a:ext cx="648072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90543" y="1762045"/>
            <a:ext cx="3600400" cy="57606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44102" y="72518"/>
            <a:ext cx="5854066" cy="45874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553" y="144528"/>
            <a:ext cx="4248472" cy="310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2990542" y="3312880"/>
            <a:ext cx="4464497" cy="57606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90541" y="3929500"/>
            <a:ext cx="4464497" cy="72132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181" y="138082"/>
            <a:ext cx="3481216" cy="3680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5794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10" grpId="0" animBg="1"/>
      <p:bldP spid="10" grpId="1" animBg="1"/>
      <p:bldP spid="10" grpId="2" animBg="1"/>
      <p:bldP spid="8" grpId="0" animBg="1"/>
      <p:bldP spid="8" grpId="1" animBg="1"/>
      <p:bldP spid="8" grpId="2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6911</TotalTime>
  <Words>11</Words>
  <Application>Microsoft Office PowerPoint</Application>
  <PresentationFormat>全屏显示(16:9)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1651</cp:revision>
  <dcterms:created xsi:type="dcterms:W3CDTF">2014-06-24T08:28:46Z</dcterms:created>
  <dcterms:modified xsi:type="dcterms:W3CDTF">2016-04-03T05:37:50Z</dcterms:modified>
  <cp:category>技术分享</cp:category>
</cp:coreProperties>
</file>