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模板在</a:t>
            </a:r>
            <a:r>
              <a:rPr lang="en-US" altLang="zh-CN" dirty="0"/>
              <a:t>NEI</a:t>
            </a:r>
            <a:r>
              <a:rPr lang="zh-CN" altLang="en-US" dirty="0"/>
              <a:t>平台上的定义，需要说明清楚的几个点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预填数据 </a:t>
            </a:r>
            <a:r>
              <a:rPr lang="en-US" altLang="zh-CN" dirty="0"/>
              <a:t>= </a:t>
            </a:r>
            <a:r>
              <a:rPr lang="zh-CN" altLang="en-US" dirty="0"/>
              <a:t>通用数据</a:t>
            </a:r>
            <a:r>
              <a:rPr lang="en-US" altLang="zh-CN" dirty="0"/>
              <a:t>+</a:t>
            </a:r>
            <a:r>
              <a:rPr lang="zh-CN" altLang="en-US" dirty="0"/>
              <a:t>页面特有数据</a:t>
            </a:r>
          </a:p>
        </p:txBody>
      </p:sp>
    </p:spTree>
    <p:extLst>
      <p:ext uri="{BB962C8B-B14F-4D97-AF65-F5344CB8AC3E}">
        <p14:creationId xmlns:p14="http://schemas.microsoft.com/office/powerpoint/2010/main" val="237257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2016/04/03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9" y="972552"/>
            <a:ext cx="8086162" cy="2839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275855" y="1000164"/>
            <a:ext cx="684077" cy="31144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/>
          <p:cNvSpPr/>
          <p:nvPr/>
        </p:nvSpPr>
        <p:spPr>
          <a:xfrm>
            <a:off x="3149840" y="859568"/>
            <a:ext cx="252029" cy="253053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640" y="1923678"/>
            <a:ext cx="6444715" cy="183620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1205625" y="1797151"/>
            <a:ext cx="252029" cy="253053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/>
              <a:t>有范云协作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3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30</Words>
  <Application>Microsoft Office PowerPoint</Application>
  <PresentationFormat>全屏显示(16:9)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1651</cp:revision>
  <dcterms:created xsi:type="dcterms:W3CDTF">2014-06-24T08:28:46Z</dcterms:created>
  <dcterms:modified xsi:type="dcterms:W3CDTF">2016-04-03T12:12:25Z</dcterms:modified>
  <cp:category>技术分享</cp:category>
</cp:coreProperties>
</file>