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344" r:id="rId2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DC6D7"/>
    <a:srgbClr val="D5E0C4"/>
    <a:srgbClr val="E2C2C2"/>
    <a:srgbClr val="40D452"/>
    <a:srgbClr val="EEEEEE"/>
    <a:srgbClr val="F4F4F4"/>
    <a:srgbClr val="362E2B"/>
    <a:srgbClr val="CC1818"/>
    <a:srgbClr val="999999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999" autoAdjust="0"/>
    <p:restoredTop sz="89162" autoAdjust="0"/>
  </p:normalViewPr>
  <p:slideViewPr>
    <p:cSldViewPr>
      <p:cViewPr varScale="1">
        <p:scale>
          <a:sx n="109" d="100"/>
          <a:sy n="109" d="100"/>
        </p:scale>
        <p:origin x="508" y="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2700" y="68"/>
      </p:cViewPr>
      <p:guideLst>
        <p:guide orient="horz" pos="2880"/>
        <p:guide pos="216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99DAC0-913F-4CFB-852F-43CCF0357516}" type="datetimeFigureOut">
              <a:rPr lang="zh-CN" altLang="en-US" smtClean="0"/>
              <a:pPr/>
              <a:t>2016/04/03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891DBA-2A2E-4F32-BB14-713FAEE65AF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003320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5B019A-55AE-4BF7-B4D3-0D825A3F122A}" type="datetimeFigureOut">
              <a:rPr lang="zh-CN" altLang="en-US" smtClean="0"/>
              <a:pPr/>
              <a:t>2016/04/03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846743-8D4B-4DFC-A9C0-210E1C1A603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979323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导入通用数据结构</a:t>
            </a:r>
            <a:endParaRPr lang="en-US" altLang="zh-CN" dirty="0"/>
          </a:p>
          <a:p>
            <a:r>
              <a:rPr lang="zh-CN" altLang="en-US" dirty="0"/>
              <a:t>添加特有数据结构</a:t>
            </a:r>
          </a:p>
        </p:txBody>
      </p:sp>
    </p:spTree>
    <p:extLst>
      <p:ext uri="{BB962C8B-B14F-4D97-AF65-F5344CB8AC3E}">
        <p14:creationId xmlns:p14="http://schemas.microsoft.com/office/powerpoint/2010/main" val="1241083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占位符 1"/>
          <p:cNvSpPr>
            <a:spLocks noGrp="1"/>
          </p:cNvSpPr>
          <p:nvPr>
            <p:ph type="title"/>
          </p:nvPr>
        </p:nvSpPr>
        <p:spPr>
          <a:xfrm>
            <a:off x="285720" y="205978"/>
            <a:ext cx="8572560" cy="4369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8" name="内容占位符 2"/>
          <p:cNvSpPr>
            <a:spLocks noGrp="1"/>
          </p:cNvSpPr>
          <p:nvPr>
            <p:ph sz="half" idx="1"/>
          </p:nvPr>
        </p:nvSpPr>
        <p:spPr>
          <a:xfrm>
            <a:off x="285720" y="750082"/>
            <a:ext cx="4210080" cy="3844541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2"/>
          <p:cNvSpPr>
            <a:spLocks noGrp="1"/>
          </p:cNvSpPr>
          <p:nvPr>
            <p:ph sz="half" idx="13"/>
          </p:nvPr>
        </p:nvSpPr>
        <p:spPr>
          <a:xfrm>
            <a:off x="4643438" y="750082"/>
            <a:ext cx="4210080" cy="3844541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左2格，格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6BC682A-C05F-4C99-A8C4-40D51CBA4C0F}" type="datetime1">
              <a:rPr lang="zh-CN" altLang="en-US" smtClean="0"/>
              <a:pPr/>
              <a:t>2016/04/03</a:t>
            </a:fld>
            <a:endParaRPr lang="zh-CN" altLang="en-US" dirty="0"/>
          </a:p>
        </p:txBody>
      </p:sp>
      <p:sp>
        <p:nvSpPr>
          <p:cNvPr id="6" name="矩形 5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占位符 2"/>
          <p:cNvSpPr>
            <a:spLocks noGrp="1"/>
          </p:cNvSpPr>
          <p:nvPr>
            <p:ph type="body" idx="13" hasCustomPrompt="1"/>
          </p:nvPr>
        </p:nvSpPr>
        <p:spPr>
          <a:xfrm>
            <a:off x="4643438" y="750081"/>
            <a:ext cx="4214842" cy="3857652"/>
          </a:xfrm>
        </p:spPr>
        <p:txBody>
          <a:bodyPr anchor="t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单击此处编辑文本样式</a:t>
            </a:r>
          </a:p>
        </p:txBody>
      </p:sp>
      <p:sp>
        <p:nvSpPr>
          <p:cNvPr id="8" name="文本占位符 2"/>
          <p:cNvSpPr>
            <a:spLocks noGrp="1"/>
          </p:cNvSpPr>
          <p:nvPr>
            <p:ph type="body" idx="15"/>
          </p:nvPr>
        </p:nvSpPr>
        <p:spPr>
          <a:xfrm>
            <a:off x="285720" y="750081"/>
            <a:ext cx="4211668" cy="321471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内容占位符 3"/>
          <p:cNvSpPr>
            <a:spLocks noGrp="1"/>
          </p:cNvSpPr>
          <p:nvPr>
            <p:ph sz="half" idx="16"/>
          </p:nvPr>
        </p:nvSpPr>
        <p:spPr>
          <a:xfrm>
            <a:off x="285720" y="1178710"/>
            <a:ext cx="4211668" cy="144662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" name="文本占位符 2"/>
          <p:cNvSpPr>
            <a:spLocks noGrp="1"/>
          </p:cNvSpPr>
          <p:nvPr>
            <p:ph type="body" idx="17"/>
          </p:nvPr>
        </p:nvSpPr>
        <p:spPr>
          <a:xfrm>
            <a:off x="285720" y="2732486"/>
            <a:ext cx="4211668" cy="321471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1" name="内容占位符 3"/>
          <p:cNvSpPr>
            <a:spLocks noGrp="1"/>
          </p:cNvSpPr>
          <p:nvPr>
            <p:ph sz="half" idx="18"/>
          </p:nvPr>
        </p:nvSpPr>
        <p:spPr>
          <a:xfrm>
            <a:off x="285720" y="3161114"/>
            <a:ext cx="4211668" cy="144662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单列，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20" y="750082"/>
            <a:ext cx="8572560" cy="384454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矩形 6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右列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00430" y="750082"/>
            <a:ext cx="5357850" cy="3844541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85721" y="750082"/>
            <a:ext cx="3071834" cy="3844541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285720" y="205978"/>
            <a:ext cx="8572560" cy="43694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9" name="矩形 8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列，左列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4745" y="750082"/>
            <a:ext cx="5357850" cy="3844541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786611" y="750082"/>
            <a:ext cx="3071834" cy="3844541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285720" y="205978"/>
            <a:ext cx="8572560" cy="43694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9" name="矩形 8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左列标题，右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矩形 5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占位符 2"/>
          <p:cNvSpPr>
            <a:spLocks noGrp="1"/>
          </p:cNvSpPr>
          <p:nvPr>
            <p:ph type="body" idx="1"/>
          </p:nvPr>
        </p:nvSpPr>
        <p:spPr>
          <a:xfrm>
            <a:off x="285720" y="750081"/>
            <a:ext cx="4211668" cy="321471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8" name="内容占位符 3"/>
          <p:cNvSpPr>
            <a:spLocks noGrp="1"/>
          </p:cNvSpPr>
          <p:nvPr>
            <p:ph sz="half" idx="2"/>
          </p:nvPr>
        </p:nvSpPr>
        <p:spPr>
          <a:xfrm>
            <a:off x="285720" y="1178710"/>
            <a:ext cx="4211668" cy="341591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图片占位符 2"/>
          <p:cNvSpPr>
            <a:spLocks noGrp="1"/>
          </p:cNvSpPr>
          <p:nvPr>
            <p:ph type="pic" idx="14"/>
          </p:nvPr>
        </p:nvSpPr>
        <p:spPr>
          <a:xfrm>
            <a:off x="4643438" y="750081"/>
            <a:ext cx="4200516" cy="3857652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10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右列标题，左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图片占位符 2"/>
          <p:cNvSpPr>
            <a:spLocks noGrp="1"/>
          </p:cNvSpPr>
          <p:nvPr>
            <p:ph type="pic" idx="14"/>
          </p:nvPr>
        </p:nvSpPr>
        <p:spPr>
          <a:xfrm>
            <a:off x="285720" y="750081"/>
            <a:ext cx="4200516" cy="3857652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7" name="文本占位符 2"/>
          <p:cNvSpPr>
            <a:spLocks noGrp="1"/>
          </p:cNvSpPr>
          <p:nvPr>
            <p:ph type="body" idx="1"/>
          </p:nvPr>
        </p:nvSpPr>
        <p:spPr>
          <a:xfrm>
            <a:off x="4643438" y="750081"/>
            <a:ext cx="4211668" cy="321471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8" name="内容占位符 3"/>
          <p:cNvSpPr>
            <a:spLocks noGrp="1"/>
          </p:cNvSpPr>
          <p:nvPr>
            <p:ph sz="half" idx="2"/>
          </p:nvPr>
        </p:nvSpPr>
        <p:spPr>
          <a:xfrm>
            <a:off x="4643438" y="1178710"/>
            <a:ext cx="4211668" cy="341591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矩形 8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左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图片占位符 2"/>
          <p:cNvSpPr>
            <a:spLocks noGrp="1"/>
          </p:cNvSpPr>
          <p:nvPr>
            <p:ph type="pic" idx="14"/>
          </p:nvPr>
        </p:nvSpPr>
        <p:spPr>
          <a:xfrm>
            <a:off x="285720" y="750081"/>
            <a:ext cx="4200516" cy="3857652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8" name="内容占位符 3"/>
          <p:cNvSpPr>
            <a:spLocks noGrp="1"/>
          </p:cNvSpPr>
          <p:nvPr>
            <p:ph sz="half" idx="2"/>
          </p:nvPr>
        </p:nvSpPr>
        <p:spPr>
          <a:xfrm>
            <a:off x="4643438" y="750082"/>
            <a:ext cx="4211668" cy="3844541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矩形 8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右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8" name="内容占位符 3"/>
          <p:cNvSpPr>
            <a:spLocks noGrp="1"/>
          </p:cNvSpPr>
          <p:nvPr>
            <p:ph sz="half" idx="2"/>
          </p:nvPr>
        </p:nvSpPr>
        <p:spPr>
          <a:xfrm>
            <a:off x="285720" y="750082"/>
            <a:ext cx="4211668" cy="3844541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矩形 8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图片占位符 2"/>
          <p:cNvSpPr>
            <a:spLocks noGrp="1"/>
          </p:cNvSpPr>
          <p:nvPr>
            <p:ph type="pic" idx="14"/>
          </p:nvPr>
        </p:nvSpPr>
        <p:spPr>
          <a:xfrm>
            <a:off x="4643438" y="750081"/>
            <a:ext cx="4200516" cy="3857652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11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右2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285720" y="750082"/>
            <a:ext cx="4286280" cy="3844541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8" name="图片占位符 2"/>
          <p:cNvSpPr>
            <a:spLocks noGrp="1"/>
          </p:cNvSpPr>
          <p:nvPr>
            <p:ph type="pic" idx="13"/>
          </p:nvPr>
        </p:nvSpPr>
        <p:spPr>
          <a:xfrm>
            <a:off x="4714876" y="750082"/>
            <a:ext cx="4143404" cy="182166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9" name="图片占位符 2"/>
          <p:cNvSpPr>
            <a:spLocks noGrp="1"/>
          </p:cNvSpPr>
          <p:nvPr>
            <p:ph type="pic" idx="14"/>
          </p:nvPr>
        </p:nvSpPr>
        <p:spPr>
          <a:xfrm>
            <a:off x="4714876" y="2732485"/>
            <a:ext cx="4143404" cy="187524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10" name="矩形 9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左2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4572000" y="750082"/>
            <a:ext cx="4286280" cy="3844541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图片占位符 2"/>
          <p:cNvSpPr>
            <a:spLocks noGrp="1"/>
          </p:cNvSpPr>
          <p:nvPr>
            <p:ph type="pic" idx="13"/>
          </p:nvPr>
        </p:nvSpPr>
        <p:spPr>
          <a:xfrm>
            <a:off x="285720" y="750082"/>
            <a:ext cx="4143404" cy="182166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8" name="图片占位符 2"/>
          <p:cNvSpPr>
            <a:spLocks noGrp="1"/>
          </p:cNvSpPr>
          <p:nvPr>
            <p:ph type="pic" idx="14"/>
          </p:nvPr>
        </p:nvSpPr>
        <p:spPr>
          <a:xfrm>
            <a:off x="285720" y="2732485"/>
            <a:ext cx="4143404" cy="187524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9" name="矩形 8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6BC682A-C05F-4C99-A8C4-40D51CBA4C0F}" type="datetime1">
              <a:rPr lang="zh-CN" altLang="en-US" smtClean="0"/>
              <a:pPr/>
              <a:t>2016/04/03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6" name="内容占位符 2"/>
          <p:cNvSpPr>
            <a:spLocks noGrp="1"/>
          </p:cNvSpPr>
          <p:nvPr>
            <p:ph sz="half" idx="1"/>
          </p:nvPr>
        </p:nvSpPr>
        <p:spPr>
          <a:xfrm>
            <a:off x="285720" y="750082"/>
            <a:ext cx="4210080" cy="1928825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矩形 6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内容占位符 2"/>
          <p:cNvSpPr>
            <a:spLocks noGrp="1"/>
          </p:cNvSpPr>
          <p:nvPr>
            <p:ph sz="half" idx="13"/>
          </p:nvPr>
        </p:nvSpPr>
        <p:spPr>
          <a:xfrm>
            <a:off x="285720" y="2786064"/>
            <a:ext cx="4210080" cy="1821669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内容占位符 2"/>
          <p:cNvSpPr>
            <a:spLocks noGrp="1"/>
          </p:cNvSpPr>
          <p:nvPr>
            <p:ph sz="half" idx="14"/>
          </p:nvPr>
        </p:nvSpPr>
        <p:spPr>
          <a:xfrm>
            <a:off x="4643438" y="750082"/>
            <a:ext cx="4210080" cy="1928825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3" name="内容占位符 2"/>
          <p:cNvSpPr>
            <a:spLocks noGrp="1"/>
          </p:cNvSpPr>
          <p:nvPr>
            <p:ph sz="half" idx="15"/>
          </p:nvPr>
        </p:nvSpPr>
        <p:spPr>
          <a:xfrm>
            <a:off x="4643438" y="2786064"/>
            <a:ext cx="4210080" cy="1821669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285720" y="205978"/>
            <a:ext cx="8572560" cy="43694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矩形 5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图片占位符 2"/>
          <p:cNvSpPr>
            <a:spLocks noGrp="1"/>
          </p:cNvSpPr>
          <p:nvPr>
            <p:ph type="pic" idx="14"/>
          </p:nvPr>
        </p:nvSpPr>
        <p:spPr>
          <a:xfrm>
            <a:off x="300046" y="750081"/>
            <a:ext cx="8558234" cy="3857652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8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图下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85720" y="750082"/>
            <a:ext cx="8572560" cy="27956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85720" y="3589741"/>
            <a:ext cx="8572560" cy="1039409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285720" y="205978"/>
            <a:ext cx="8572560" cy="43694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1" name="矩形 10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文下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图片占位符 2"/>
          <p:cNvSpPr>
            <a:spLocks noGrp="1"/>
          </p:cNvSpPr>
          <p:nvPr>
            <p:ph type="pic" idx="1"/>
          </p:nvPr>
        </p:nvSpPr>
        <p:spPr>
          <a:xfrm>
            <a:off x="285720" y="1865712"/>
            <a:ext cx="8572560" cy="27956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7" name="文本占位符 3"/>
          <p:cNvSpPr>
            <a:spLocks noGrp="1"/>
          </p:cNvSpPr>
          <p:nvPr>
            <p:ph type="body" sz="half" idx="2"/>
          </p:nvPr>
        </p:nvSpPr>
        <p:spPr>
          <a:xfrm>
            <a:off x="285720" y="750081"/>
            <a:ext cx="8572560" cy="1039409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8" name="矩形 7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2图下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7" name="图片占位符 2"/>
          <p:cNvSpPr>
            <a:spLocks noGrp="1"/>
          </p:cNvSpPr>
          <p:nvPr>
            <p:ph type="pic" idx="1"/>
          </p:nvPr>
        </p:nvSpPr>
        <p:spPr>
          <a:xfrm>
            <a:off x="285720" y="750082"/>
            <a:ext cx="4143404" cy="2357453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8" name="图片占位符 2"/>
          <p:cNvSpPr>
            <a:spLocks noGrp="1"/>
          </p:cNvSpPr>
          <p:nvPr>
            <p:ph type="pic" idx="13"/>
          </p:nvPr>
        </p:nvSpPr>
        <p:spPr>
          <a:xfrm>
            <a:off x="4572000" y="750082"/>
            <a:ext cx="4286280" cy="2357453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9" name="文本占位符 3"/>
          <p:cNvSpPr>
            <a:spLocks noGrp="1"/>
          </p:cNvSpPr>
          <p:nvPr>
            <p:ph type="body" sz="half" idx="2"/>
          </p:nvPr>
        </p:nvSpPr>
        <p:spPr>
          <a:xfrm>
            <a:off x="285720" y="3214692"/>
            <a:ext cx="8572560" cy="141445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文下2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图片占位符 2"/>
          <p:cNvSpPr>
            <a:spLocks noGrp="1"/>
          </p:cNvSpPr>
          <p:nvPr>
            <p:ph type="pic" idx="1"/>
          </p:nvPr>
        </p:nvSpPr>
        <p:spPr>
          <a:xfrm>
            <a:off x="285720" y="2250280"/>
            <a:ext cx="4143404" cy="2357453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7" name="图片占位符 2"/>
          <p:cNvSpPr>
            <a:spLocks noGrp="1"/>
          </p:cNvSpPr>
          <p:nvPr>
            <p:ph type="pic" idx="13"/>
          </p:nvPr>
        </p:nvSpPr>
        <p:spPr>
          <a:xfrm>
            <a:off x="4572000" y="2250280"/>
            <a:ext cx="4286280" cy="2357453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8" name="文本占位符 3"/>
          <p:cNvSpPr>
            <a:spLocks noGrp="1"/>
          </p:cNvSpPr>
          <p:nvPr>
            <p:ph type="body" sz="half" idx="2"/>
          </p:nvPr>
        </p:nvSpPr>
        <p:spPr>
          <a:xfrm>
            <a:off x="285720" y="750081"/>
            <a:ext cx="8572560" cy="141445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矩形 8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9" name="矩形 8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  <p:extLst>
      <p:ext uri="{BB962C8B-B14F-4D97-AF65-F5344CB8AC3E}">
        <p14:creationId xmlns:p14="http://schemas.microsoft.com/office/powerpoint/2010/main" val="1657138540"/>
      </p:ext>
    </p:extLst>
  </p:cSld>
  <p:clrMapOvr>
    <a:masterClrMapping/>
  </p:clrMapOvr>
  <p:transition>
    <p:wip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300"/>
              <a:t>标题文本</a:t>
            </a:r>
          </a:p>
        </p:txBody>
      </p:sp>
      <p:sp>
        <p:nvSpPr>
          <p:cNvPr id="32" name="Shape 3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100"/>
              <a:t>正文级别 1</a:t>
            </a:r>
          </a:p>
          <a:p>
            <a:pPr lvl="1">
              <a:defRPr sz="1800"/>
            </a:pPr>
            <a:r>
              <a:rPr sz="2100"/>
              <a:t>正文级别 2</a:t>
            </a:r>
          </a:p>
          <a:p>
            <a:pPr lvl="2">
              <a:defRPr sz="1800"/>
            </a:pPr>
            <a:r>
              <a:rPr sz="2100"/>
              <a:t>正文级别 3</a:t>
            </a:r>
          </a:p>
          <a:p>
            <a:pPr lvl="3">
              <a:defRPr sz="1800"/>
            </a:pPr>
            <a:r>
              <a:rPr sz="2100"/>
              <a:t>正文级别 4</a:t>
            </a:r>
          </a:p>
          <a:p>
            <a:pPr lvl="4">
              <a:defRPr sz="1800"/>
            </a:pPr>
            <a:r>
              <a:rPr sz="2100"/>
              <a:t>正文级别 5</a:t>
            </a:r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  <p:extLst>
      <p:ext uri="{BB962C8B-B14F-4D97-AF65-F5344CB8AC3E}">
        <p14:creationId xmlns:p14="http://schemas.microsoft.com/office/powerpoint/2010/main" val="3151244565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左2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6BC682A-C05F-4C99-A8C4-40D51CBA4C0F}" type="datetime1">
              <a:rPr lang="zh-CN" altLang="en-US" smtClean="0"/>
              <a:pPr/>
              <a:t>2016/04/03</a:t>
            </a:fld>
            <a:endParaRPr lang="zh-CN" altLang="en-US" dirty="0"/>
          </a:p>
        </p:txBody>
      </p:sp>
      <p:sp>
        <p:nvSpPr>
          <p:cNvPr id="6" name="内容占位符 2"/>
          <p:cNvSpPr>
            <a:spLocks noGrp="1"/>
          </p:cNvSpPr>
          <p:nvPr>
            <p:ph sz="half" idx="1"/>
          </p:nvPr>
        </p:nvSpPr>
        <p:spPr>
          <a:xfrm>
            <a:off x="285720" y="750082"/>
            <a:ext cx="4210080" cy="1928825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矩形 6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内容占位符 2"/>
          <p:cNvSpPr>
            <a:spLocks noGrp="1"/>
          </p:cNvSpPr>
          <p:nvPr>
            <p:ph sz="half" idx="13"/>
          </p:nvPr>
        </p:nvSpPr>
        <p:spPr>
          <a:xfrm>
            <a:off x="285720" y="2786064"/>
            <a:ext cx="4210080" cy="1821669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2"/>
          <p:cNvSpPr>
            <a:spLocks noGrp="1"/>
          </p:cNvSpPr>
          <p:nvPr>
            <p:ph type="body" idx="14" hasCustomPrompt="1"/>
          </p:nvPr>
        </p:nvSpPr>
        <p:spPr>
          <a:xfrm>
            <a:off x="4643438" y="750081"/>
            <a:ext cx="4214842" cy="3857652"/>
          </a:xfrm>
        </p:spPr>
        <p:txBody>
          <a:bodyPr anchor="t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单击此处编辑文本样式</a:t>
            </a:r>
          </a:p>
        </p:txBody>
      </p:sp>
      <p:sp>
        <p:nvSpPr>
          <p:cNvPr id="12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右2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7" name="矩形 6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占位符 2"/>
          <p:cNvSpPr>
            <a:spLocks noGrp="1"/>
          </p:cNvSpPr>
          <p:nvPr>
            <p:ph type="body" idx="14" hasCustomPrompt="1"/>
          </p:nvPr>
        </p:nvSpPr>
        <p:spPr>
          <a:xfrm>
            <a:off x="285720" y="750081"/>
            <a:ext cx="4214842" cy="3857652"/>
          </a:xfrm>
        </p:spPr>
        <p:txBody>
          <a:bodyPr anchor="t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单击此处编辑文本样式</a:t>
            </a:r>
          </a:p>
        </p:txBody>
      </p:sp>
      <p:sp>
        <p:nvSpPr>
          <p:cNvPr id="10" name="内容占位符 2"/>
          <p:cNvSpPr>
            <a:spLocks noGrp="1"/>
          </p:cNvSpPr>
          <p:nvPr>
            <p:ph sz="half" idx="1"/>
          </p:nvPr>
        </p:nvSpPr>
        <p:spPr>
          <a:xfrm>
            <a:off x="4643438" y="750082"/>
            <a:ext cx="4210080" cy="1928825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内容占位符 2"/>
          <p:cNvSpPr>
            <a:spLocks noGrp="1"/>
          </p:cNvSpPr>
          <p:nvPr>
            <p:ph sz="half" idx="13"/>
          </p:nvPr>
        </p:nvSpPr>
        <p:spPr>
          <a:xfrm>
            <a:off x="4643438" y="2786064"/>
            <a:ext cx="4210080" cy="1821669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3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列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85720" y="750081"/>
            <a:ext cx="4211668" cy="321471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285720" y="1178710"/>
            <a:ext cx="4211668" cy="341591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" name="文本占位符 2"/>
          <p:cNvSpPr>
            <a:spLocks noGrp="1"/>
          </p:cNvSpPr>
          <p:nvPr>
            <p:ph type="body" idx="13"/>
          </p:nvPr>
        </p:nvSpPr>
        <p:spPr>
          <a:xfrm>
            <a:off x="4643438" y="750081"/>
            <a:ext cx="4211668" cy="321471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1" name="内容占位符 3"/>
          <p:cNvSpPr>
            <a:spLocks noGrp="1"/>
          </p:cNvSpPr>
          <p:nvPr>
            <p:ph sz="half" idx="14"/>
          </p:nvPr>
        </p:nvSpPr>
        <p:spPr>
          <a:xfrm>
            <a:off x="4643438" y="1178710"/>
            <a:ext cx="4211668" cy="341591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矩形 11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格，格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6BC682A-C05F-4C99-A8C4-40D51CBA4C0F}" type="datetime1">
              <a:rPr lang="zh-CN" altLang="en-US" smtClean="0"/>
              <a:pPr/>
              <a:t>2016/04/03</a:t>
            </a:fld>
            <a:endParaRPr lang="zh-CN" altLang="en-US" dirty="0"/>
          </a:p>
        </p:txBody>
      </p:sp>
      <p:sp>
        <p:nvSpPr>
          <p:cNvPr id="6" name="文本占位符 2"/>
          <p:cNvSpPr>
            <a:spLocks noGrp="1"/>
          </p:cNvSpPr>
          <p:nvPr>
            <p:ph type="body" idx="1"/>
          </p:nvPr>
        </p:nvSpPr>
        <p:spPr>
          <a:xfrm>
            <a:off x="285720" y="750081"/>
            <a:ext cx="4211668" cy="321471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7" name="内容占位符 3"/>
          <p:cNvSpPr>
            <a:spLocks noGrp="1"/>
          </p:cNvSpPr>
          <p:nvPr>
            <p:ph sz="half" idx="2"/>
          </p:nvPr>
        </p:nvSpPr>
        <p:spPr>
          <a:xfrm>
            <a:off x="285720" y="1178710"/>
            <a:ext cx="4211668" cy="144662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8" name="矩形 7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占位符 2"/>
          <p:cNvSpPr>
            <a:spLocks noGrp="1"/>
          </p:cNvSpPr>
          <p:nvPr>
            <p:ph type="body" idx="13"/>
          </p:nvPr>
        </p:nvSpPr>
        <p:spPr>
          <a:xfrm>
            <a:off x="285720" y="2732486"/>
            <a:ext cx="4211668" cy="321471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0" name="内容占位符 3"/>
          <p:cNvSpPr>
            <a:spLocks noGrp="1"/>
          </p:cNvSpPr>
          <p:nvPr>
            <p:ph sz="half" idx="14"/>
          </p:nvPr>
        </p:nvSpPr>
        <p:spPr>
          <a:xfrm>
            <a:off x="285720" y="3161114"/>
            <a:ext cx="4211668" cy="144662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11" name="文本占位符 2"/>
          <p:cNvSpPr>
            <a:spLocks noGrp="1"/>
          </p:cNvSpPr>
          <p:nvPr>
            <p:ph type="body" idx="15"/>
          </p:nvPr>
        </p:nvSpPr>
        <p:spPr>
          <a:xfrm>
            <a:off x="4643438" y="750081"/>
            <a:ext cx="4211668" cy="321471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2" name="内容占位符 3"/>
          <p:cNvSpPr>
            <a:spLocks noGrp="1"/>
          </p:cNvSpPr>
          <p:nvPr>
            <p:ph sz="half" idx="16"/>
          </p:nvPr>
        </p:nvSpPr>
        <p:spPr>
          <a:xfrm>
            <a:off x="4643438" y="1178710"/>
            <a:ext cx="4211668" cy="144662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13" name="文本占位符 2"/>
          <p:cNvSpPr>
            <a:spLocks noGrp="1"/>
          </p:cNvSpPr>
          <p:nvPr>
            <p:ph type="body" idx="17"/>
          </p:nvPr>
        </p:nvSpPr>
        <p:spPr>
          <a:xfrm>
            <a:off x="4643438" y="2732486"/>
            <a:ext cx="4211668" cy="321471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4" name="内容占位符 3"/>
          <p:cNvSpPr>
            <a:spLocks noGrp="1"/>
          </p:cNvSpPr>
          <p:nvPr>
            <p:ph sz="half" idx="18"/>
          </p:nvPr>
        </p:nvSpPr>
        <p:spPr>
          <a:xfrm>
            <a:off x="4643438" y="3161114"/>
            <a:ext cx="4211668" cy="144662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15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左列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6" name="文本占位符 2"/>
          <p:cNvSpPr>
            <a:spLocks noGrp="1"/>
          </p:cNvSpPr>
          <p:nvPr>
            <p:ph type="body" idx="1"/>
          </p:nvPr>
        </p:nvSpPr>
        <p:spPr>
          <a:xfrm>
            <a:off x="285720" y="750081"/>
            <a:ext cx="4211668" cy="321471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7" name="内容占位符 3"/>
          <p:cNvSpPr>
            <a:spLocks noGrp="1"/>
          </p:cNvSpPr>
          <p:nvPr>
            <p:ph sz="half" idx="2"/>
          </p:nvPr>
        </p:nvSpPr>
        <p:spPr>
          <a:xfrm>
            <a:off x="285720" y="1178710"/>
            <a:ext cx="4211668" cy="341591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8" name="文本占位符 2"/>
          <p:cNvSpPr>
            <a:spLocks noGrp="1"/>
          </p:cNvSpPr>
          <p:nvPr>
            <p:ph type="body" idx="13" hasCustomPrompt="1"/>
          </p:nvPr>
        </p:nvSpPr>
        <p:spPr>
          <a:xfrm>
            <a:off x="4643438" y="750081"/>
            <a:ext cx="4214842" cy="3857652"/>
          </a:xfrm>
        </p:spPr>
        <p:txBody>
          <a:bodyPr anchor="t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单击此处编辑文本样式</a:t>
            </a:r>
          </a:p>
        </p:txBody>
      </p:sp>
      <p:sp>
        <p:nvSpPr>
          <p:cNvPr id="9" name="矩形 8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右列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矩形 5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占位符 2"/>
          <p:cNvSpPr>
            <a:spLocks noGrp="1"/>
          </p:cNvSpPr>
          <p:nvPr>
            <p:ph type="body" idx="13" hasCustomPrompt="1"/>
          </p:nvPr>
        </p:nvSpPr>
        <p:spPr>
          <a:xfrm>
            <a:off x="285720" y="750081"/>
            <a:ext cx="4214842" cy="3857652"/>
          </a:xfrm>
        </p:spPr>
        <p:txBody>
          <a:bodyPr anchor="t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单击此处编辑文本样式</a:t>
            </a:r>
          </a:p>
        </p:txBody>
      </p:sp>
      <p:sp>
        <p:nvSpPr>
          <p:cNvPr id="8" name="文本占位符 2"/>
          <p:cNvSpPr>
            <a:spLocks noGrp="1"/>
          </p:cNvSpPr>
          <p:nvPr>
            <p:ph type="body" idx="1"/>
          </p:nvPr>
        </p:nvSpPr>
        <p:spPr>
          <a:xfrm>
            <a:off x="4643438" y="750081"/>
            <a:ext cx="4211668" cy="321471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内容占位符 3"/>
          <p:cNvSpPr>
            <a:spLocks noGrp="1"/>
          </p:cNvSpPr>
          <p:nvPr>
            <p:ph sz="half" idx="2"/>
          </p:nvPr>
        </p:nvSpPr>
        <p:spPr>
          <a:xfrm>
            <a:off x="4643438" y="1178710"/>
            <a:ext cx="4211668" cy="341591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右2格，格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矩形 5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占位符 2"/>
          <p:cNvSpPr>
            <a:spLocks noGrp="1"/>
          </p:cNvSpPr>
          <p:nvPr>
            <p:ph type="body" idx="13" hasCustomPrompt="1"/>
          </p:nvPr>
        </p:nvSpPr>
        <p:spPr>
          <a:xfrm>
            <a:off x="285720" y="750081"/>
            <a:ext cx="4214842" cy="3857652"/>
          </a:xfrm>
        </p:spPr>
        <p:txBody>
          <a:bodyPr anchor="t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单击此处编辑文本样式</a:t>
            </a:r>
          </a:p>
        </p:txBody>
      </p:sp>
      <p:sp>
        <p:nvSpPr>
          <p:cNvPr id="8" name="文本占位符 2"/>
          <p:cNvSpPr>
            <a:spLocks noGrp="1"/>
          </p:cNvSpPr>
          <p:nvPr>
            <p:ph type="body" idx="15"/>
          </p:nvPr>
        </p:nvSpPr>
        <p:spPr>
          <a:xfrm>
            <a:off x="4643438" y="750081"/>
            <a:ext cx="4211668" cy="321471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内容占位符 3"/>
          <p:cNvSpPr>
            <a:spLocks noGrp="1"/>
          </p:cNvSpPr>
          <p:nvPr>
            <p:ph sz="half" idx="16"/>
          </p:nvPr>
        </p:nvSpPr>
        <p:spPr>
          <a:xfrm>
            <a:off x="4643438" y="1178710"/>
            <a:ext cx="4211668" cy="144662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10" name="文本占位符 2"/>
          <p:cNvSpPr>
            <a:spLocks noGrp="1"/>
          </p:cNvSpPr>
          <p:nvPr>
            <p:ph type="body" idx="17"/>
          </p:nvPr>
        </p:nvSpPr>
        <p:spPr>
          <a:xfrm>
            <a:off x="4643438" y="2732486"/>
            <a:ext cx="4211668" cy="321471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1" name="内容占位符 3"/>
          <p:cNvSpPr>
            <a:spLocks noGrp="1"/>
          </p:cNvSpPr>
          <p:nvPr>
            <p:ph sz="half" idx="18"/>
          </p:nvPr>
        </p:nvSpPr>
        <p:spPr>
          <a:xfrm>
            <a:off x="4643438" y="3161114"/>
            <a:ext cx="4211668" cy="144662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12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4714890"/>
            <a:ext cx="9144000" cy="428610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285720" y="205978"/>
            <a:ext cx="8572560" cy="4369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85720" y="803660"/>
            <a:ext cx="8572560" cy="3790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pic>
        <p:nvPicPr>
          <p:cNvPr id="8" name="图片 7" descr="logo.png"/>
          <p:cNvPicPr>
            <a:picLocks noChangeAspect="1"/>
          </p:cNvPicPr>
          <p:nvPr userDrawn="1"/>
        </p:nvPicPr>
        <p:blipFill>
          <a:blip r:embed="rId29" cstate="print"/>
          <a:stretch>
            <a:fillRect/>
          </a:stretch>
        </p:blipFill>
        <p:spPr>
          <a:xfrm>
            <a:off x="285720" y="4794473"/>
            <a:ext cx="1118116" cy="228611"/>
          </a:xfrm>
          <a:prstGeom prst="rect">
            <a:avLst/>
          </a:prstGeom>
        </p:spPr>
      </p:pic>
      <p:sp>
        <p:nvSpPr>
          <p:cNvPr id="9" name="页脚占位符 3"/>
          <p:cNvSpPr>
            <a:spLocks noGrp="1"/>
          </p:cNvSpPr>
          <p:nvPr>
            <p:ph type="ftr" sz="quarter" idx="3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7" r:id="rId2"/>
    <p:sldLayoutId id="2147483673" r:id="rId3"/>
    <p:sldLayoutId id="2147483674" r:id="rId4"/>
    <p:sldLayoutId id="2147483653" r:id="rId5"/>
    <p:sldLayoutId id="2147483670" r:id="rId6"/>
    <p:sldLayoutId id="2147483668" r:id="rId7"/>
    <p:sldLayoutId id="2147483669" r:id="rId8"/>
    <p:sldLayoutId id="2147483671" r:id="rId9"/>
    <p:sldLayoutId id="2147483672" r:id="rId10"/>
    <p:sldLayoutId id="2147483650" r:id="rId11"/>
    <p:sldLayoutId id="2147483656" r:id="rId12"/>
    <p:sldLayoutId id="2147483677" r:id="rId13"/>
    <p:sldLayoutId id="2147483665" r:id="rId14"/>
    <p:sldLayoutId id="2147483666" r:id="rId15"/>
    <p:sldLayoutId id="2147483675" r:id="rId16"/>
    <p:sldLayoutId id="2147483676" r:id="rId17"/>
    <p:sldLayoutId id="2147483660" r:id="rId18"/>
    <p:sldLayoutId id="2147483661" r:id="rId19"/>
    <p:sldLayoutId id="2147483655" r:id="rId20"/>
    <p:sldLayoutId id="2147483657" r:id="rId21"/>
    <p:sldLayoutId id="2147483664" r:id="rId22"/>
    <p:sldLayoutId id="2147483658" r:id="rId23"/>
    <p:sldLayoutId id="2147483663" r:id="rId24"/>
    <p:sldLayoutId id="2147483678" r:id="rId25"/>
    <p:sldLayoutId id="2147483659" r:id="rId26"/>
    <p:sldLayoutId id="2147483680" r:id="rId27"/>
  </p:sldLayoutIdLst>
  <p:transition>
    <p:wipe/>
  </p:transition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accent6">
              <a:lumMod val="50000"/>
            </a:schemeClr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»"/>
        <a:defRPr sz="1800" kern="1200">
          <a:solidFill>
            <a:schemeClr val="tx1">
              <a:lumMod val="65000"/>
              <a:lumOff val="35000"/>
            </a:schemeClr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6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1779" y="896323"/>
            <a:ext cx="6900442" cy="328215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矩形 4"/>
          <p:cNvSpPr/>
          <p:nvPr/>
        </p:nvSpPr>
        <p:spPr>
          <a:xfrm>
            <a:off x="2493294" y="3124776"/>
            <a:ext cx="576064" cy="216643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121779" y="891546"/>
            <a:ext cx="6900442" cy="3286935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1271" y="1161235"/>
            <a:ext cx="3981458" cy="2747556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2699792" y="1958466"/>
            <a:ext cx="3672408" cy="161993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989586" y="3659452"/>
            <a:ext cx="576064" cy="161993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1779" y="626500"/>
            <a:ext cx="6900442" cy="354633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1" name="矩形 10"/>
          <p:cNvSpPr/>
          <p:nvPr/>
        </p:nvSpPr>
        <p:spPr>
          <a:xfrm>
            <a:off x="1874590" y="3124776"/>
            <a:ext cx="543520" cy="216643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1739025" y="2454792"/>
            <a:ext cx="6283196" cy="562826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页脚占位符 1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</p:spPr>
        <p:txBody>
          <a:bodyPr/>
          <a:lstStyle/>
          <a:p>
            <a:r>
              <a:rPr lang="zh-CN" altLang="en-US"/>
              <a:t>有范云协作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26957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75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375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6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750"/>
                            </p:stCondLst>
                            <p:childTnLst>
                              <p:par>
                                <p:cTn id="28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75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0" dur="375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1" presetClass="exit" presetSubtype="1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34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750"/>
                            </p:stCondLst>
                            <p:childTnLst>
                              <p:par>
                                <p:cTn id="37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9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75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3" dur="375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6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250"/>
                            </p:stCondLst>
                            <p:childTnLst>
                              <p:par>
                                <p:cTn id="58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75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0" dur="375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1" presetClass="exit" presetSubtype="1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64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750"/>
                            </p:stCondLst>
                            <p:childTnLst>
                              <p:par>
                                <p:cTn id="67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9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500"/>
                            </p:stCondLst>
                            <p:childTnLst>
                              <p:par>
                                <p:cTn id="71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75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3" dur="375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8" grpId="0" animBg="1"/>
      <p:bldP spid="8" grpId="1" animBg="1"/>
      <p:bldP spid="8" grpId="2" animBg="1"/>
      <p:bldP spid="9" grpId="0" animBg="1"/>
      <p:bldP spid="9" grpId="1" animBg="1"/>
      <p:bldP spid="9" grpId="2" animBg="1"/>
      <p:bldP spid="11" grpId="0" animBg="1"/>
      <p:bldP spid="11" grpId="1" animBg="1"/>
      <p:bldP spid="12" grpId="0" animBg="1"/>
      <p:bldP spid="12" grpId="1" animBg="1"/>
      <p:bldP spid="12" grpId="2" animBg="1"/>
    </p:bldLst>
  </p:timing>
</p:sld>
</file>

<file path=ppt/theme/theme1.xml><?xml version="1.0" encoding="utf-8"?>
<a:theme xmlns:a="http://schemas.openxmlformats.org/drawingml/2006/main" name="《成为前端开发工程师》走进高校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6910</TotalTime>
  <Words>10</Words>
  <Application>Microsoft Office PowerPoint</Application>
  <PresentationFormat>全屏显示(16:9)</PresentationFormat>
  <Paragraphs>3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微软雅黑</vt:lpstr>
      <vt:lpstr>Arial</vt:lpstr>
      <vt:lpstr>Calibri</vt:lpstr>
      <vt:lpstr>《成为前端开发工程师》走进高校</vt:lpstr>
      <vt:lpstr>PowerPoint 演示文稿</vt:lpstr>
    </vt:vector>
  </TitlesOfParts>
  <Company>netease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构建高效开发体系</dc:title>
  <dc:creator>genify</dc:creator>
  <cp:lastModifiedBy>jf cai</cp:lastModifiedBy>
  <cp:revision>1651</cp:revision>
  <dcterms:created xsi:type="dcterms:W3CDTF">2014-06-24T08:28:46Z</dcterms:created>
  <dcterms:modified xsi:type="dcterms:W3CDTF">2016-04-03T12:15:36Z</dcterms:modified>
  <cp:category>技术分享</cp:category>
</cp:coreProperties>
</file>