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定义通用的返回结果数据结构</a:t>
            </a:r>
          </a:p>
        </p:txBody>
      </p:sp>
    </p:spTree>
    <p:extLst>
      <p:ext uri="{BB962C8B-B14F-4D97-AF65-F5344CB8AC3E}">
        <p14:creationId xmlns:p14="http://schemas.microsoft.com/office/powerpoint/2010/main" val="34965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86" y="202651"/>
            <a:ext cx="7452828" cy="4379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763688" y="2572082"/>
            <a:ext cx="6480720" cy="39571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63688" y="1815667"/>
            <a:ext cx="6480720" cy="75608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/>
              <a:t>有范云协作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2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9</Words>
  <Application>Microsoft Office PowerPoint</Application>
  <PresentationFormat>全屏显示(16:9)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1651</cp:revision>
  <dcterms:created xsi:type="dcterms:W3CDTF">2014-06-24T08:28:46Z</dcterms:created>
  <dcterms:modified xsi:type="dcterms:W3CDTF">2016-04-03T12:41:18Z</dcterms:modified>
  <cp:category>技术分享</cp:category>
</cp:coreProperties>
</file>