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47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6D7"/>
    <a:srgbClr val="D5E0C4"/>
    <a:srgbClr val="E2C2C2"/>
    <a:srgbClr val="40D452"/>
    <a:srgbClr val="EEEEEE"/>
    <a:srgbClr val="F4F4F4"/>
    <a:srgbClr val="362E2B"/>
    <a:srgbClr val="CC1818"/>
    <a:srgbClr val="99999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9" autoAdjust="0"/>
    <p:restoredTop sz="89162" autoAdjust="0"/>
  </p:normalViewPr>
  <p:slideViewPr>
    <p:cSldViewPr>
      <p:cViewPr varScale="1">
        <p:scale>
          <a:sx n="109" d="100"/>
          <a:sy n="109" d="100"/>
        </p:scale>
        <p:origin x="50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700" y="6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332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3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分页请求和返回的通用数据结构</a:t>
            </a:r>
          </a:p>
        </p:txBody>
      </p:sp>
    </p:spTree>
    <p:extLst>
      <p:ext uri="{BB962C8B-B14F-4D97-AF65-F5344CB8AC3E}">
        <p14:creationId xmlns:p14="http://schemas.microsoft.com/office/powerpoint/2010/main" val="2041150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1657138540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正文级别 1</a:t>
            </a:r>
          </a:p>
          <a:p>
            <a:pPr lvl="1">
              <a:defRPr sz="1800"/>
            </a:pPr>
            <a:r>
              <a:rPr sz="2100"/>
              <a:t>正文级别 2</a:t>
            </a:r>
          </a:p>
          <a:p>
            <a:pPr lvl="2">
              <a:defRPr sz="1800"/>
            </a:pPr>
            <a:r>
              <a:rPr sz="2100"/>
              <a:t>正文级别 3</a:t>
            </a:r>
          </a:p>
          <a:p>
            <a:pPr lvl="3">
              <a:defRPr sz="1800"/>
            </a:pPr>
            <a:r>
              <a:rPr sz="2100"/>
              <a:t>正文级别 4</a:t>
            </a:r>
          </a:p>
          <a:p>
            <a:pPr lvl="4">
              <a:defRPr sz="1800"/>
            </a:pPr>
            <a:r>
              <a:rPr sz="2100"/>
              <a:t>正文级别 5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31512445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803660"/>
            <a:ext cx="857256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285720" y="4794473"/>
            <a:ext cx="1118116" cy="228611"/>
          </a:xfrm>
          <a:prstGeom prst="rect">
            <a:avLst/>
          </a:prstGeom>
        </p:spPr>
      </p:pic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4" r:id="rId4"/>
    <p:sldLayoutId id="2147483653" r:id="rId5"/>
    <p:sldLayoutId id="2147483670" r:id="rId6"/>
    <p:sldLayoutId id="2147483668" r:id="rId7"/>
    <p:sldLayoutId id="2147483669" r:id="rId8"/>
    <p:sldLayoutId id="2147483671" r:id="rId9"/>
    <p:sldLayoutId id="2147483672" r:id="rId10"/>
    <p:sldLayoutId id="2147483650" r:id="rId11"/>
    <p:sldLayoutId id="2147483656" r:id="rId12"/>
    <p:sldLayoutId id="2147483677" r:id="rId13"/>
    <p:sldLayoutId id="2147483665" r:id="rId14"/>
    <p:sldLayoutId id="2147483666" r:id="rId15"/>
    <p:sldLayoutId id="2147483675" r:id="rId16"/>
    <p:sldLayoutId id="2147483676" r:id="rId17"/>
    <p:sldLayoutId id="2147483660" r:id="rId18"/>
    <p:sldLayoutId id="2147483661" r:id="rId19"/>
    <p:sldLayoutId id="2147483655" r:id="rId20"/>
    <p:sldLayoutId id="2147483657" r:id="rId21"/>
    <p:sldLayoutId id="2147483664" r:id="rId22"/>
    <p:sldLayoutId id="2147483658" r:id="rId23"/>
    <p:sldLayoutId id="2147483663" r:id="rId24"/>
    <p:sldLayoutId id="2147483678" r:id="rId25"/>
    <p:sldLayoutId id="2147483659" r:id="rId26"/>
    <p:sldLayoutId id="2147483680" r:id="rId27"/>
  </p:sldLayoutIdLst>
  <p:transition>
    <p:wip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6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28" y="1133224"/>
            <a:ext cx="6705213" cy="3464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791" y="205978"/>
            <a:ext cx="5868886" cy="43833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2303748" y="2119511"/>
            <a:ext cx="5112568" cy="30822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15916" y="2417279"/>
            <a:ext cx="792088" cy="30822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9949" y="2557341"/>
            <a:ext cx="5908891" cy="734489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</p:spPr>
        <p:txBody>
          <a:bodyPr/>
          <a:lstStyle/>
          <a:p>
            <a:r>
              <a:rPr lang="zh-CN" altLang="en-US"/>
              <a:t>有范云协作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27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7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37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0" grpId="2" animBg="1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6910</TotalTime>
  <Words>10</Words>
  <Application>Microsoft Office PowerPoint</Application>
  <PresentationFormat>全屏显示(16:9)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《成为前端开发工程师》走进高校</vt:lpstr>
      <vt:lpstr>PowerPoint 演示文稿</vt:lpstr>
    </vt:vector>
  </TitlesOfParts>
  <Company>netease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构建高效开发体系</dc:title>
  <dc:creator>genify</dc:creator>
  <cp:lastModifiedBy>jf cai</cp:lastModifiedBy>
  <cp:revision>1651</cp:revision>
  <dcterms:created xsi:type="dcterms:W3CDTF">2014-06-24T08:28:46Z</dcterms:created>
  <dcterms:modified xsi:type="dcterms:W3CDTF">2016-04-03T12:41:42Z</dcterms:modified>
  <cp:category>技术分享</cp:category>
</cp:coreProperties>
</file>