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根据交互提取接口案例</a:t>
            </a:r>
          </a:p>
        </p:txBody>
      </p:sp>
    </p:spTree>
    <p:extLst>
      <p:ext uri="{BB962C8B-B14F-4D97-AF65-F5344CB8AC3E}">
        <p14:creationId xmlns:p14="http://schemas.microsoft.com/office/powerpoint/2010/main" val="183646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6" y="238720"/>
            <a:ext cx="7495184" cy="4412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485206" y="485116"/>
            <a:ext cx="1995905" cy="416619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77724" y="485116"/>
            <a:ext cx="3374217" cy="172627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1941" y="764046"/>
            <a:ext cx="2126756" cy="94360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51941" y="2198260"/>
            <a:ext cx="2126756" cy="142589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50703" y="3624158"/>
            <a:ext cx="2126756" cy="94337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3045666"/>
            <a:ext cx="6668431" cy="1605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流程图: 接点 11"/>
          <p:cNvSpPr/>
          <p:nvPr/>
        </p:nvSpPr>
        <p:spPr>
          <a:xfrm>
            <a:off x="1524862" y="522271"/>
            <a:ext cx="252029" cy="253053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3517380" y="523380"/>
            <a:ext cx="252029" cy="253053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6890886" y="795643"/>
            <a:ext cx="252029" cy="253053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6890885" y="2232598"/>
            <a:ext cx="252029" cy="253053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6888410" y="3665269"/>
            <a:ext cx="252029" cy="253053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27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-0.15417 0.52808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2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5679E-6 L -0.37205 0.58365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11" y="2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9.87654E-7 L -0.74097 0.58673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49" y="29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97531E-6 L -0.74097 0.36327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49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0.74062 0.13919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31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13</Words>
  <Application>Microsoft Office PowerPoint</Application>
  <PresentationFormat>全屏显示(16:9)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2016-04-03T12:41:57Z</dcterms:modified>
  <cp:category>技术分享</cp:category>
</cp:coreProperties>
</file>