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从交互中提取实体结构</a:t>
            </a:r>
          </a:p>
        </p:txBody>
      </p:sp>
    </p:spTree>
    <p:extLst>
      <p:ext uri="{BB962C8B-B14F-4D97-AF65-F5344CB8AC3E}">
        <p14:creationId xmlns:p14="http://schemas.microsoft.com/office/powerpoint/2010/main" val="76178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09" y="231018"/>
            <a:ext cx="4707671" cy="4356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77" y="231018"/>
            <a:ext cx="1971445" cy="4356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189704" y="507348"/>
            <a:ext cx="1971445" cy="4886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9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2016-04-03T12:42:11Z</dcterms:modified>
  <cp:category>技术分享</cp:category>
</cp:coreProperties>
</file>