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0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23478"/>
            <a:ext cx="5616624" cy="45751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3203847" y="2736085"/>
            <a:ext cx="504057" cy="21634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63688" y="121753"/>
            <a:ext cx="5616624" cy="45768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175316"/>
            <a:ext cx="4398421" cy="2994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2542230" y="2298518"/>
            <a:ext cx="4176464" cy="13598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21753"/>
            <a:ext cx="5328592" cy="4584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2580236" y="2256386"/>
            <a:ext cx="4635741" cy="48866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80619" y="3781600"/>
            <a:ext cx="504056" cy="20247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07704" y="121753"/>
            <a:ext cx="5328592" cy="45836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6318" y="818165"/>
            <a:ext cx="4592653" cy="3096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2361774" y="1868875"/>
            <a:ext cx="4312004" cy="20220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1777" y="53423"/>
            <a:ext cx="4641735" cy="46519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矩形 15"/>
          <p:cNvSpPr/>
          <p:nvPr/>
        </p:nvSpPr>
        <p:spPr>
          <a:xfrm>
            <a:off x="2866197" y="2932112"/>
            <a:ext cx="4002774" cy="89400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886349" y="3581573"/>
            <a:ext cx="1745451" cy="110349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/>
              <a:t>有范云协作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8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"/>
                            </p:stCondLst>
                            <p:childTnLst>
                              <p:par>
                                <p:cTn id="8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7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37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50"/>
                            </p:stCondLst>
                            <p:childTnLst>
                              <p:par>
                                <p:cTn id="10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75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375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1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"/>
                            </p:stCondLst>
                            <p:childTnLst>
                              <p:par>
                                <p:cTn id="1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7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37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8" grpId="0" animBg="1"/>
      <p:bldP spid="8" grpId="1" animBg="1"/>
      <p:bldP spid="8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4" grpId="0" animBg="1"/>
      <p:bldP spid="14" grpId="1" animBg="1"/>
      <p:bldP spid="14" grpId="2" animBg="1"/>
      <p:bldP spid="16" grpId="0" animBg="1"/>
      <p:bldP spid="16" grpId="1" animBg="1"/>
      <p:bldP spid="16" grpId="2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</TotalTime>
  <Words>3</Words>
  <Application>Microsoft Office PowerPoint</Application>
  <PresentationFormat>全屏显示(16:9)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1651</cp:revision>
  <dcterms:created xsi:type="dcterms:W3CDTF">2014-06-24T08:28:46Z</dcterms:created>
  <dcterms:modified xsi:type="dcterms:W3CDTF">2016-04-03T12:42:20Z</dcterms:modified>
  <cp:category>技术分享</cp:category>
</cp:coreProperties>
</file>