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2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7" y="164244"/>
            <a:ext cx="7198486" cy="438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390948" y="981224"/>
            <a:ext cx="2988332" cy="36004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58" y="167139"/>
            <a:ext cx="7198486" cy="4396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390948" y="1966032"/>
            <a:ext cx="6637436" cy="11881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71" y="3530562"/>
            <a:ext cx="5210553" cy="1500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660" y="3530563"/>
            <a:ext cx="5199839" cy="285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21" y="1534443"/>
            <a:ext cx="5230587" cy="26332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4571" y="3880859"/>
            <a:ext cx="5200928" cy="2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3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1650</cp:revision>
  <dcterms:created xsi:type="dcterms:W3CDTF">2014-06-24T08:28:46Z</dcterms:created>
  <dcterms:modified xsi:type="dcterms:W3CDTF">2016-04-03T13:13:31Z</dcterms:modified>
  <cp:category>技术分享</cp:category>
</cp:coreProperties>
</file>