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2146426"/>
            <a:ext cx="4032448" cy="5040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onaco" panose="00000400000000000000" pitchFamily="2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Monaco" panose="00000400000000000000" pitchFamily="2" charset="0"/>
                <a:ea typeface="微软雅黑" panose="020B0503020204020204" pitchFamily="34" charset="-122"/>
              </a:rPr>
              <a:t>nei</a:t>
            </a:r>
            <a:r>
              <a:rPr lang="en-US" altLang="zh-CN" sz="2000" dirty="0">
                <a:latin typeface="Monaco" panose="00000400000000000000" pitchFamily="2" charset="0"/>
                <a:ea typeface="微软雅黑" panose="020B0503020204020204" pitchFamily="34" charset="-122"/>
              </a:rPr>
              <a:t> build 10680,10681</a:t>
            </a:r>
            <a:endParaRPr lang="zh-CN" altLang="en-US" sz="2000" dirty="0">
              <a:latin typeface="Monaco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2149369"/>
            <a:ext cx="1872208" cy="48766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12719"/>
            <a:ext cx="4033773" cy="257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562500" y="3564030"/>
            <a:ext cx="139743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07082" y="1815666"/>
            <a:ext cx="374108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0462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1.97531E-6 L 0 -0.2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45679E-6 L 3.05556E-6 -0.2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6" grpId="2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7</Words>
  <Application>Microsoft Office PowerPoint</Application>
  <PresentationFormat>全屏显示(16:9)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Monaco</vt:lpstr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1652</cp:revision>
  <dcterms:created xsi:type="dcterms:W3CDTF">2014-06-24T08:28:46Z</dcterms:created>
  <dcterms:modified xsi:type="dcterms:W3CDTF">2016-04-03T13:27:46Z</dcterms:modified>
  <cp:category>技术分享</cp:category>
</cp:coreProperties>
</file>