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0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自动构建的内容</a:t>
            </a:r>
          </a:p>
        </p:txBody>
      </p:sp>
    </p:spTree>
    <p:extLst>
      <p:ext uri="{BB962C8B-B14F-4D97-AF65-F5344CB8AC3E}">
        <p14:creationId xmlns:p14="http://schemas.microsoft.com/office/powerpoint/2010/main" val="300834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66" y="472885"/>
            <a:ext cx="1642127" cy="4121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直接箭头连接符 5"/>
          <p:cNvCxnSpPr/>
          <p:nvPr/>
        </p:nvCxnSpPr>
        <p:spPr>
          <a:xfrm>
            <a:off x="2521001" y="55552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324" y="451171"/>
            <a:ext cx="1627634" cy="560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直接箭头连接符 7"/>
          <p:cNvCxnSpPr/>
          <p:nvPr/>
        </p:nvCxnSpPr>
        <p:spPr>
          <a:xfrm>
            <a:off x="2522660" y="721798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324" y="626930"/>
            <a:ext cx="1400175" cy="141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3278324" y="1436933"/>
            <a:ext cx="1400175" cy="36383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76478" y="11220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前端发布配置</a:t>
            </a:r>
          </a:p>
        </p:txBody>
      </p:sp>
      <p:sp>
        <p:nvSpPr>
          <p:cNvPr id="12" name="矩形 11"/>
          <p:cNvSpPr/>
          <p:nvPr/>
        </p:nvSpPr>
        <p:spPr>
          <a:xfrm>
            <a:off x="2962749" y="165682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本地容器配置</a:t>
            </a:r>
          </a:p>
        </p:txBody>
      </p:sp>
      <p:sp>
        <p:nvSpPr>
          <p:cNvPr id="13" name="矩形 12"/>
          <p:cNvSpPr/>
          <p:nvPr/>
        </p:nvSpPr>
        <p:spPr>
          <a:xfrm>
            <a:off x="1370532" y="1470528"/>
            <a:ext cx="1649763" cy="108012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68627" y="2701698"/>
            <a:ext cx="1649763" cy="136815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12429" y="18365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前端代码</a:t>
            </a:r>
          </a:p>
        </p:txBody>
      </p:sp>
      <p:sp>
        <p:nvSpPr>
          <p:cNvPr id="16" name="矩形 15"/>
          <p:cNvSpPr/>
          <p:nvPr/>
        </p:nvSpPr>
        <p:spPr>
          <a:xfrm>
            <a:off x="3154211" y="3137426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页面模板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515" y="469749"/>
            <a:ext cx="4677891" cy="1149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6418127" y="1106696"/>
            <a:ext cx="865272" cy="51215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881041" y="3651250"/>
            <a:ext cx="397283" cy="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353" y="3543024"/>
            <a:ext cx="1301502" cy="373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6" name="直接箭头连接符 25"/>
          <p:cNvCxnSpPr/>
          <p:nvPr/>
        </p:nvCxnSpPr>
        <p:spPr>
          <a:xfrm flipV="1">
            <a:off x="2874007" y="1942644"/>
            <a:ext cx="397283" cy="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353" y="1849343"/>
            <a:ext cx="1181100" cy="40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8" name="直接箭头连接符 27"/>
          <p:cNvCxnSpPr/>
          <p:nvPr/>
        </p:nvCxnSpPr>
        <p:spPr>
          <a:xfrm flipV="1">
            <a:off x="2881041" y="2111819"/>
            <a:ext cx="397283" cy="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1751" y="2011363"/>
            <a:ext cx="1190625" cy="40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1" name="直接箭头连接符 30"/>
          <p:cNvCxnSpPr/>
          <p:nvPr/>
        </p:nvCxnSpPr>
        <p:spPr>
          <a:xfrm flipV="1">
            <a:off x="2877640" y="2288028"/>
            <a:ext cx="397283" cy="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8286" y="2201723"/>
            <a:ext cx="1182201" cy="387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矩形 32"/>
          <p:cNvSpPr/>
          <p:nvPr/>
        </p:nvSpPr>
        <p:spPr>
          <a:xfrm>
            <a:off x="3253770" y="3075033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页面入口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908" y="205978"/>
            <a:ext cx="3905082" cy="43610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367644" y="4081848"/>
            <a:ext cx="1650746" cy="51490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1390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37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5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250"/>
                            </p:stCondLst>
                            <p:childTnLst>
                              <p:par>
                                <p:cTn id="2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7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37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  <p:bldP spid="11" grpId="1"/>
      <p:bldP spid="12" grpId="0"/>
      <p:bldP spid="12" grpId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5" grpId="1"/>
      <p:bldP spid="16" grpId="0"/>
      <p:bldP spid="16" grpId="1"/>
      <p:bldP spid="18" grpId="0" animBg="1"/>
      <p:bldP spid="18" grpId="1" animBg="1"/>
      <p:bldP spid="18" grpId="2" animBg="1"/>
      <p:bldP spid="33" grpId="0"/>
      <p:bldP spid="33" grpId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19</Words>
  <Application>Microsoft Office PowerPoint</Application>
  <PresentationFormat>全屏显示(16:9)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1652</cp:revision>
  <dcterms:created xsi:type="dcterms:W3CDTF">2014-06-24T08:28:46Z</dcterms:created>
  <dcterms:modified xsi:type="dcterms:W3CDTF">2016-04-03T13:28:06Z</dcterms:modified>
  <cp:category>技术分享</cp:category>
</cp:coreProperties>
</file>