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2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658" y="2140335"/>
            <a:ext cx="3024684" cy="5040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onaco" panose="00000400000000000000" pitchFamily="2" charset="0"/>
                <a:ea typeface="微软雅黑" panose="020B0503020204020204" pitchFamily="34" charset="-122"/>
              </a:rPr>
              <a:t>&gt; ./server.sh</a:t>
            </a:r>
            <a:endParaRPr lang="zh-CN" altLang="en-US" sz="2000" dirty="0">
              <a:latin typeface="Monaco" panose="00000400000000000000" pitchFamily="2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8" y="51470"/>
            <a:ext cx="6156684" cy="4633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015716" y="238214"/>
            <a:ext cx="1980220" cy="26178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0718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6</Words>
  <Application>Microsoft Office PowerPoint</Application>
  <PresentationFormat>全屏显示(16:9)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Monaco</vt:lpstr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1653</cp:revision>
  <dcterms:created xsi:type="dcterms:W3CDTF">2014-06-24T08:28:46Z</dcterms:created>
  <dcterms:modified xsi:type="dcterms:W3CDTF">2016-04-03T13:53:37Z</dcterms:modified>
  <cp:category>技术分享</cp:category>
</cp:coreProperties>
</file>