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6" y="135199"/>
            <a:ext cx="7884888" cy="44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2139560" y="938122"/>
            <a:ext cx="288032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7" y="135199"/>
            <a:ext cx="7884889" cy="44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5638672" y="1462350"/>
            <a:ext cx="468052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2" y="135494"/>
            <a:ext cx="7881422" cy="4450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633384" y="1170256"/>
            <a:ext cx="1794207" cy="34160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8" y="133537"/>
            <a:ext cx="7884888" cy="44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1583668" y="1239602"/>
            <a:ext cx="792088" cy="7920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2" y="131875"/>
            <a:ext cx="7882592" cy="4451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5715020" y="1606366"/>
            <a:ext cx="378042" cy="216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6" y="133831"/>
            <a:ext cx="7884888" cy="44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5220072" y="1601960"/>
            <a:ext cx="1440160" cy="53774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58852" y="643366"/>
            <a:ext cx="614400" cy="39604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4" y="135199"/>
            <a:ext cx="7884889" cy="4452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5196432" y="879562"/>
            <a:ext cx="1009196" cy="43877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63788" y="1637964"/>
            <a:ext cx="2484062" cy="32171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56462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"/>
                            </p:stCondLst>
                            <p:childTnLst>
                              <p:par>
                                <p:cTn id="1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7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37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9" grpId="0" animBg="1"/>
      <p:bldP spid="9" grpId="1" animBg="1"/>
      <p:bldP spid="9" grpId="2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6" grpId="0" animBg="1"/>
      <p:bldP spid="6" grpId="1" animBg="1"/>
      <p:bldP spid="6" grpId="2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6914</TotalTime>
  <Words>3</Words>
  <Application>Microsoft Office PowerPoint</Application>
  <PresentationFormat>全屏显示(16:9)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1652</cp:revision>
  <dcterms:created xsi:type="dcterms:W3CDTF">2014-06-24T08:28:46Z</dcterms:created>
  <dcterms:modified xsi:type="dcterms:W3CDTF">2016-04-03T14:01:36Z</dcterms:modified>
  <cp:category>技术分享</cp:category>
</cp:coreProperties>
</file>