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69" d="100"/>
          <a:sy n="69" d="100"/>
        </p:scale>
        <p:origin x="8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WEB</a:t>
            </a:r>
            <a:r>
              <a:rPr lang="zh-CN" altLang="en-US" dirty="0"/>
              <a:t>系统的整个流程提取出需要前后端关注的几个元素</a:t>
            </a:r>
          </a:p>
        </p:txBody>
      </p:sp>
    </p:spTree>
    <p:extLst>
      <p:ext uri="{BB962C8B-B14F-4D97-AF65-F5344CB8AC3E}">
        <p14:creationId xmlns:p14="http://schemas.microsoft.com/office/powerpoint/2010/main" val="34689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2016/04/01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2016/04/01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2016/04/01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77" y="3438968"/>
            <a:ext cx="880407" cy="8969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663" y="1383618"/>
            <a:ext cx="1003621" cy="922150"/>
          </a:xfrm>
          <a:prstGeom prst="rect">
            <a:avLst/>
          </a:prstGeom>
        </p:spPr>
      </p:pic>
      <p:sp>
        <p:nvSpPr>
          <p:cNvPr id="10" name="燕尾形箭头 9"/>
          <p:cNvSpPr/>
          <p:nvPr/>
        </p:nvSpPr>
        <p:spPr>
          <a:xfrm>
            <a:off x="4711805" y="1502959"/>
            <a:ext cx="1222524" cy="258041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 rot="10800000">
            <a:off x="4711804" y="1815665"/>
            <a:ext cx="1222523" cy="258041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 rot="5400000">
            <a:off x="5950819" y="2760791"/>
            <a:ext cx="852151" cy="258041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 rot="16200000">
            <a:off x="6291171" y="2760791"/>
            <a:ext cx="852149" cy="258041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hlinkClick r:id="" action="ppaction://noaction"/>
          </p:cNvPr>
          <p:cNvSpPr/>
          <p:nvPr/>
        </p:nvSpPr>
        <p:spPr>
          <a:xfrm>
            <a:off x="6124663" y="3629182"/>
            <a:ext cx="828092" cy="3073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mic Sans MS" panose="030F0702030302020204" pitchFamily="66" charset="0"/>
              </a:rPr>
              <a:t>Model</a:t>
            </a:r>
            <a:endParaRPr lang="zh-CN" altLang="en-US" sz="1050" dirty="0">
              <a:latin typeface="Comic Sans MS" panose="030F0702030302020204" pitchFamily="66" charset="0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5931997" y="1565247"/>
            <a:ext cx="1084930" cy="3073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mic Sans MS" panose="030F0702030302020204" pitchFamily="66" charset="0"/>
              </a:rPr>
              <a:t>Template</a:t>
            </a:r>
            <a:endParaRPr lang="zh-CN" altLang="en-US" sz="1050" dirty="0">
              <a:latin typeface="Comic Sans MS" panose="030F0702030302020204" pitchFamily="66" charset="0"/>
            </a:endParaRPr>
          </a:p>
        </p:txBody>
      </p:sp>
      <p:sp>
        <p:nvSpPr>
          <p:cNvPr id="17" name="加号 16"/>
          <p:cNvSpPr/>
          <p:nvPr/>
        </p:nvSpPr>
        <p:spPr>
          <a:xfrm>
            <a:off x="6318989" y="681515"/>
            <a:ext cx="252028" cy="180020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709" y="954257"/>
            <a:ext cx="309388" cy="28590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06131" y="1376139"/>
            <a:ext cx="1225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rgbClr val="FF0000"/>
                </a:solidFill>
                <a:latin typeface="Comic Sans MS" panose="030F0702030302020204" pitchFamily="66" charset="0"/>
              </a:rPr>
              <a:t>GET /</a:t>
            </a:r>
            <a:r>
              <a:rPr lang="en-US" altLang="zh-CN" sz="7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api</a:t>
            </a:r>
            <a:r>
              <a:rPr lang="en-US" altLang="zh-CN" sz="700" dirty="0">
                <a:solidFill>
                  <a:srgbClr val="FF0000"/>
                </a:solidFill>
                <a:latin typeface="Comic Sans MS" panose="030F0702030302020204" pitchFamily="66" charset="0"/>
              </a:rPr>
              <a:t>/list/54678</a:t>
            </a:r>
            <a:endParaRPr lang="zh-CN" altLang="en-US" sz="7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燕尾形箭头 19"/>
          <p:cNvSpPr/>
          <p:nvPr/>
        </p:nvSpPr>
        <p:spPr>
          <a:xfrm>
            <a:off x="4710639" y="1503535"/>
            <a:ext cx="1222524" cy="258041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5951596" y="2760790"/>
            <a:ext cx="852151" cy="258041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>
            <a:off x="6124663" y="3630152"/>
            <a:ext cx="828092" cy="3073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mic Sans MS" panose="030F0702030302020204" pitchFamily="66" charset="0"/>
              </a:rPr>
              <a:t>Model</a:t>
            </a:r>
            <a:endParaRPr lang="zh-CN" altLang="en-US" sz="1050" dirty="0">
              <a:latin typeface="Comic Sans MS" panose="030F0702030302020204" pitchFamily="66" charset="0"/>
            </a:endParaRPr>
          </a:p>
        </p:txBody>
      </p:sp>
      <p:sp>
        <p:nvSpPr>
          <p:cNvPr id="23" name="燕尾形箭头 22"/>
          <p:cNvSpPr/>
          <p:nvPr/>
        </p:nvSpPr>
        <p:spPr>
          <a:xfrm rot="16200000">
            <a:off x="6291170" y="2758618"/>
            <a:ext cx="852149" cy="258041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0800000">
            <a:off x="4712867" y="1816121"/>
            <a:ext cx="1222523" cy="258041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4884345" y="1321744"/>
            <a:ext cx="828092" cy="3073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mic Sans MS" panose="030F0702030302020204" pitchFamily="66" charset="0"/>
              </a:rPr>
              <a:t>API</a:t>
            </a:r>
            <a:endParaRPr lang="zh-CN" altLang="en-US" sz="1050" dirty="0"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1453690"/>
            <a:ext cx="2938820" cy="1862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362" y="1664765"/>
            <a:ext cx="2869073" cy="16161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0807" y="1508783"/>
            <a:ext cx="1405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Comic Sans MS" panose="030F0702030302020204" pitchFamily="66" charset="0"/>
              </a:rPr>
              <a:t>http://music.163.com/dj/54678/</a:t>
            </a:r>
            <a:endParaRPr lang="zh-CN" altLang="en-US" sz="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695" y="2845043"/>
            <a:ext cx="1611541" cy="436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4702" y="2084549"/>
            <a:ext cx="492017" cy="938432"/>
          </a:xfrm>
          <a:prstGeom prst="rect">
            <a:avLst/>
          </a:prstGeom>
        </p:spPr>
      </p:pic>
      <p:sp>
        <p:nvSpPr>
          <p:cNvPr id="16" name="流程图: 接点 15"/>
          <p:cNvSpPr/>
          <p:nvPr/>
        </p:nvSpPr>
        <p:spPr>
          <a:xfrm>
            <a:off x="2149503" y="1441637"/>
            <a:ext cx="828092" cy="307310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Comic Sans MS" panose="030F0702030302020204" pitchFamily="66" charset="0"/>
              </a:rPr>
              <a:t>URL</a:t>
            </a:r>
            <a:endParaRPr lang="zh-CN" altLang="en-US" sz="1050" dirty="0">
              <a:latin typeface="Comic Sans MS" panose="030F0702030302020204" pitchFamily="66" charset="0"/>
            </a:endParaRPr>
          </a:p>
        </p:txBody>
      </p:sp>
      <p:sp>
        <p:nvSpPr>
          <p:cNvPr id="2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7892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00087 -0.1601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09775 -0.18426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2716E-6 L 0.00539 -0.40339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-0.40339 L 0.06719 -0.58549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-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60494E-6 L -0.00503 0.1209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0.12099 L -0.28003 0.12685 " pathEditMode="relative" rAng="0" ptsTypes="AA">
                                      <p:cBhvr>
                                        <p:cTn id="8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27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60494E-6 L -0.14236 -0.13673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2716E-6 L 0.00539 -0.40339 " pathEditMode="relative" rAng="0" ptsTypes="AA">
                                      <p:cBhvr>
                                        <p:cTn id="12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018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-0.40339 L -0.28993 -0.40123 " pathEditMode="relative" rAng="0" ptsTypes="AA">
                                      <p:cBhvr>
                                        <p:cTn id="1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9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5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7" grpId="0" animBg="1"/>
      <p:bldP spid="17" grpId="1" animBg="1"/>
      <p:bldP spid="19" grpId="0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5" grpId="1" animBg="1"/>
      <p:bldP spid="4" grpId="0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31</Words>
  <Application>Microsoft Office PowerPoint</Application>
  <PresentationFormat>全屏显示(16:9)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Comic Sans MS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1648</cp:revision>
  <dcterms:created xsi:type="dcterms:W3CDTF">2014-06-24T08:28:46Z</dcterms:created>
  <dcterms:modified xsi:type="dcterms:W3CDTF">2016-04-01T07:37:03Z</dcterms:modified>
  <cp:category>技术分享</cp:category>
</cp:coreProperties>
</file>