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C3817-A608-2B4E-8064-5557EAFACA4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77F2-CD5F-9744-BB28-4F65C48D652D}" type="datetimeFigureOut">
              <a:rPr kumimoji="1" lang="zh-CN" altLang="en-US" smtClean="0"/>
              <a:t>19/2/25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BAD0-DF65-8C43-8B37-1CB77F2A3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通过传入文件的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5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r>
              <a:rPr kumimoji="1" lang="zh-CN" altLang="en-US" dirty="0" smtClean="0"/>
              <a:t>只能浏览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文件夹下文件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7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文件这个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有什么用？</a:t>
            </a:r>
            <a:r>
              <a:rPr kumimoji="1" lang="zh-CN" altLang="en-US" dirty="0" smtClean="0"/>
              <a:t>里面的文件是可以共享吗？</a:t>
            </a:r>
            <a:r>
              <a:rPr kumimoji="1" lang="zh-CN" altLang="en-US" dirty="0" smtClean="0"/>
              <a:t>我们怎么把我们的文件放入到这里面？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中，用其他应用打开的弹框如何呼出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其中“微信”和“拷贝到微信”分别对应的实现是什么？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如何把我们的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加入到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弹出的列表里？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19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间如何共享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5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22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8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1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6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是否有某个类可以直接浏览</a:t>
            </a:r>
            <a:r>
              <a:rPr kumimoji="1" lang="en-US" altLang="zh-CN" dirty="0" err="1"/>
              <a:t>wrod</a:t>
            </a:r>
            <a:r>
              <a:rPr kumimoji="1" lang="zh-CN" altLang="zh-CN" dirty="0"/>
              <a:t>、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pdf</a:t>
            </a:r>
            <a:r>
              <a:rPr kumimoji="1" lang="zh-CN" altLang="en-US" dirty="0"/>
              <a:t>、图片、视频等各种文件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lang="en-US" altLang="zh-CN" dirty="0" err="1" smtClean="0"/>
              <a:t>UIDocumentInteractionController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01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</a:t>
            </a:r>
            <a:r>
              <a:rPr kumimoji="1" lang="zh-CN" altLang="en-US" dirty="0" smtClean="0"/>
              <a:t>直接</a:t>
            </a:r>
            <a:r>
              <a:rPr kumimoji="1" lang="zh-CN" altLang="en-US" dirty="0" smtClean="0"/>
              <a:t>浏览沙盒里面的</a:t>
            </a:r>
            <a:r>
              <a:rPr kumimoji="1" lang="zh-CN" altLang="en-US" dirty="0"/>
              <a:t>文件？</a:t>
            </a:r>
            <a:endParaRPr kumimoji="1" lang="en-US" altLang="zh-CN" dirty="0"/>
          </a:p>
          <a:p>
            <a:r>
              <a:rPr lang="en-US" altLang="zh-CN" dirty="0" err="1" smtClean="0"/>
              <a:t>UIDocumentPickerViewController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UIDocumentBrowserViewController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iOS11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E3277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0" r="-5540"/>
          <a:stretch>
            <a:fillRect/>
          </a:stretch>
        </p:blipFill>
        <p:spPr>
          <a:xfrm>
            <a:off x="2384778" y="0"/>
            <a:ext cx="3457222" cy="6731000"/>
          </a:xfrm>
        </p:spPr>
      </p:pic>
    </p:spTree>
    <p:extLst>
      <p:ext uri="{BB962C8B-B14F-4D97-AF65-F5344CB8AC3E}">
        <p14:creationId xmlns:p14="http://schemas.microsoft.com/office/powerpoint/2010/main" val="95964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G_328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3167180" cy="6858000"/>
          </a:xfrm>
          <a:prstGeom prst="rect">
            <a:avLst/>
          </a:prstGeom>
        </p:spPr>
      </p:pic>
      <p:pic>
        <p:nvPicPr>
          <p:cNvPr id="13" name="图片 12" descr="IMG_E328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3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0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05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59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198206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1530</TotalTime>
  <Words>105</Words>
  <Application>Microsoft Macintosh PowerPoint</Application>
  <PresentationFormat>全屏显示(4:3)</PresentationFormat>
  <Paragraphs>28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黎明</vt:lpstr>
      <vt:lpstr>APP间如何共享文件</vt:lpstr>
      <vt:lpstr>问题1</vt:lpstr>
      <vt:lpstr>问题2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APP间如何文件共享</dc:title>
  <dc:creator>wang</dc:creator>
  <cp:lastModifiedBy>wang</cp:lastModifiedBy>
  <cp:revision>8</cp:revision>
  <dcterms:created xsi:type="dcterms:W3CDTF">2019-02-25T13:22:16Z</dcterms:created>
  <dcterms:modified xsi:type="dcterms:W3CDTF">2019-02-26T14:53:04Z</dcterms:modified>
</cp:coreProperties>
</file>