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DC3817-A608-2B4E-8064-5557EAFACA4D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C77F2-CD5F-9744-BB28-4F65C48D652D}" type="datetimeFigureOut">
              <a:rPr kumimoji="1" lang="zh-CN" altLang="en-US" smtClean="0"/>
              <a:t>19/2/27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1BAD0-DF65-8C43-8B37-1CB77F2A36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6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87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通过传入文件的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地址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35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r>
              <a:rPr kumimoji="1" lang="zh-CN" altLang="en-US" dirty="0" smtClean="0"/>
              <a:t>只能浏览</a:t>
            </a:r>
            <a:r>
              <a:rPr kumimoji="1" lang="en-US" altLang="zh-CN" dirty="0" smtClean="0"/>
              <a:t>document</a:t>
            </a:r>
            <a:r>
              <a:rPr kumimoji="1" lang="zh-CN" altLang="en-US" dirty="0" smtClean="0"/>
              <a:t>文件夹下文件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217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文件这个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有什么用？里面的文件是可以共享吗？我们怎么把我们的文件放入到这里面？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0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中，用其他应用打开的弹框如何呼出</a:t>
            </a:r>
            <a:r>
              <a:rPr kumimoji="1" lang="zh-CN" altLang="zh-CN" dirty="0" smtClean="0"/>
              <a:t>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其中“微信”和“拷贝到微信”分别对应的实现是什么？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如何把我们的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加入到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弹出的列表里？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819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系统弹框，也就意味着我们并不需要和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交互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77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19/2/27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developer.apple.com/library/archive/documentation/Miscellaneous/Reference/UTIRef/Articles/System-DeclaredUniformTypeIdentifiers.html%23//apple_ref/doc/uid/TP40009259-SW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间如何共享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汪志成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05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08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28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14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569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OC</a:t>
            </a:r>
            <a:r>
              <a:rPr kumimoji="1" lang="zh-CN" altLang="en-US" dirty="0" smtClean="0"/>
              <a:t>是否有某个类可以直接浏览</a:t>
            </a:r>
            <a:r>
              <a:rPr kumimoji="1" lang="en-US" altLang="zh-CN" dirty="0" err="1"/>
              <a:t>wrod</a:t>
            </a:r>
            <a:r>
              <a:rPr kumimoji="1" lang="zh-CN" altLang="zh-CN" dirty="0"/>
              <a:t>、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pdf</a:t>
            </a:r>
            <a:r>
              <a:rPr kumimoji="1" lang="zh-CN" altLang="en-US" dirty="0"/>
              <a:t>、图片、视频等各种文件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lang="en-US" altLang="zh-CN" dirty="0" err="1" smtClean="0"/>
              <a:t>UIDocumentInteractionController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201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OC</a:t>
            </a:r>
            <a:r>
              <a:rPr kumimoji="1" lang="zh-CN" altLang="en-US" dirty="0" smtClean="0"/>
              <a:t>是否有某个类可以直接浏览沙盒里面的</a:t>
            </a:r>
            <a:r>
              <a:rPr kumimoji="1" lang="zh-CN" altLang="en-US" dirty="0"/>
              <a:t>文件？</a:t>
            </a:r>
            <a:endParaRPr kumimoji="1" lang="en-US" altLang="zh-CN" dirty="0"/>
          </a:p>
          <a:p>
            <a:r>
              <a:rPr lang="en-US" altLang="zh-CN" dirty="0" err="1" smtClean="0"/>
              <a:t>UIDocumentPickerViewController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iOS8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UIDocumentBrowserViewController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iOS11</a:t>
            </a:r>
            <a:r>
              <a:rPr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95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IMG_E3277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40" r="-5540"/>
          <a:stretch>
            <a:fillRect/>
          </a:stretch>
        </p:blipFill>
        <p:spPr>
          <a:xfrm>
            <a:off x="0" y="28222"/>
            <a:ext cx="3457222" cy="6829778"/>
          </a:xfrm>
        </p:spPr>
      </p:pic>
      <p:sp>
        <p:nvSpPr>
          <p:cNvPr id="2" name="文本框 1"/>
          <p:cNvSpPr txBox="1"/>
          <p:nvPr/>
        </p:nvSpPr>
        <p:spPr>
          <a:xfrm>
            <a:off x="3626556" y="28222"/>
            <a:ext cx="5319888" cy="6731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kumimoji="1" lang="en-US" altLang="zh-CN" sz="2200" dirty="0" err="1" smtClean="0"/>
              <a:t>Info.plist</a:t>
            </a:r>
            <a:endParaRPr kumimoji="1" lang="en-US" altLang="zh-CN" sz="2200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sz="2200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sz="2200" dirty="0"/>
              <a:t>Application supports iTunes file </a:t>
            </a:r>
            <a:r>
              <a:rPr kumimoji="1" lang="en-US" altLang="zh-CN" sz="2200" dirty="0" smtClean="0"/>
              <a:t>sharing</a:t>
            </a:r>
          </a:p>
          <a:p>
            <a:endParaRPr kumimoji="1" lang="en-US" altLang="zh-CN" sz="2200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sz="2200" dirty="0"/>
              <a:t>Supports opening documents in </a:t>
            </a:r>
            <a:r>
              <a:rPr kumimoji="1" lang="en-US" altLang="zh-CN" sz="2200" dirty="0" smtClean="0"/>
              <a:t>place</a:t>
            </a:r>
          </a:p>
          <a:p>
            <a:endParaRPr kumimoji="1" lang="en-US" altLang="zh-CN" sz="2200" dirty="0" smtClean="0"/>
          </a:p>
          <a:p>
            <a:r>
              <a:rPr kumimoji="1" lang="zh-CN" altLang="en-US" sz="2200" dirty="0" smtClean="0"/>
              <a:t>设置成</a:t>
            </a:r>
            <a:r>
              <a:rPr kumimoji="1" lang="en-US" altLang="zh-CN" sz="2200" dirty="0" smtClean="0"/>
              <a:t>YES</a:t>
            </a:r>
            <a:r>
              <a:rPr kumimoji="1" lang="zh-CN" altLang="en-US" sz="2200" dirty="0" smtClean="0"/>
              <a:t>后，沙盒</a:t>
            </a:r>
            <a:r>
              <a:rPr kumimoji="1" lang="en-US" altLang="zh-CN" sz="2200" dirty="0" smtClean="0"/>
              <a:t>Documents</a:t>
            </a:r>
            <a:r>
              <a:rPr kumimoji="1" lang="zh-CN" altLang="en-US" sz="2200" dirty="0" smtClean="0"/>
              <a:t>文件夹下的内容，就会展示在“</a:t>
            </a:r>
            <a:r>
              <a:rPr kumimoji="1" lang="zh-CN" altLang="en-US" sz="2200" dirty="0" smtClean="0"/>
              <a:t>文件</a:t>
            </a:r>
            <a:r>
              <a:rPr kumimoji="1" lang="zh-CN" altLang="en-US" sz="2200" dirty="0" smtClean="0"/>
              <a:t>”</a:t>
            </a:r>
            <a:r>
              <a:rPr kumimoji="1" lang="en-US" altLang="zh-CN" sz="2200" dirty="0" smtClean="0"/>
              <a:t>APP</a:t>
            </a:r>
            <a:r>
              <a:rPr kumimoji="1" lang="zh-CN" altLang="en-US" sz="2200" dirty="0" smtClean="0"/>
              <a:t>中</a:t>
            </a:r>
            <a:endParaRPr kumimoji="1" lang="en-US" altLang="zh-CN" sz="2200" dirty="0" smtClean="0"/>
          </a:p>
          <a:p>
            <a:endParaRPr kumimoji="1" lang="en-US" altLang="zh-CN" sz="2200" dirty="0" smtClean="0"/>
          </a:p>
          <a:p>
            <a:endParaRPr kumimoji="1" lang="en-US" altLang="zh-CN" sz="2200" dirty="0"/>
          </a:p>
          <a:p>
            <a:r>
              <a:rPr kumimoji="1" lang="zh-CN" altLang="en-US" sz="2200" dirty="0" smtClean="0"/>
              <a:t>一旦在“文件”中展示，即表示其中的文件对外公开，其他</a:t>
            </a:r>
            <a:r>
              <a:rPr kumimoji="1" lang="en-US" altLang="zh-CN" sz="2200" dirty="0" smtClean="0"/>
              <a:t>APP</a:t>
            </a:r>
            <a:r>
              <a:rPr kumimoji="1" lang="zh-CN" altLang="en-US" sz="2200" dirty="0" smtClean="0"/>
              <a:t>也可以访问</a:t>
            </a:r>
            <a:endParaRPr kumimoji="1" lang="en-US" altLang="zh-CN" sz="2200" dirty="0" smtClean="0"/>
          </a:p>
          <a:p>
            <a:endParaRPr kumimoji="1" lang="en-US" altLang="zh-CN" sz="2200" dirty="0"/>
          </a:p>
          <a:p>
            <a:r>
              <a:rPr kumimoji="1" lang="zh-CN" altLang="en-US" sz="2200" dirty="0" smtClean="0"/>
              <a:t>通过以下类即可访问：</a:t>
            </a:r>
            <a:endParaRPr kumimoji="1" lang="en-US" altLang="zh-CN" sz="2200" dirty="0" smtClean="0"/>
          </a:p>
          <a:p>
            <a:endParaRPr kumimoji="1" lang="en-US" altLang="zh-CN" sz="2200" dirty="0"/>
          </a:p>
          <a:p>
            <a:r>
              <a:rPr lang="en-US" altLang="zh-CN" sz="2200" dirty="0" err="1" smtClean="0"/>
              <a:t>UIDocumentPickerViewController</a:t>
            </a:r>
            <a:endParaRPr lang="en-US" altLang="zh-CN" sz="2200" dirty="0"/>
          </a:p>
          <a:p>
            <a:r>
              <a:rPr lang="en-US" altLang="zh-CN" sz="2200" dirty="0" err="1" smtClean="0"/>
              <a:t>UIDocumentBrowserViewController</a:t>
            </a:r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95964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IMG_328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3167180" cy="6858000"/>
          </a:xfrm>
          <a:prstGeom prst="rect">
            <a:avLst/>
          </a:prstGeom>
        </p:spPr>
      </p:pic>
      <p:pic>
        <p:nvPicPr>
          <p:cNvPr id="13" name="图片 12" descr="IMG_E3282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33" y="0"/>
            <a:ext cx="31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6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拷贝到</a:t>
            </a:r>
            <a:r>
              <a:rPr kumimoji="1" lang="en-US" altLang="zh-CN" dirty="0" smtClean="0"/>
              <a:t>“app”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500" dirty="0" smtClean="0"/>
              <a:t>首先呼出的共享弹框是系统的，我们并不需要和</a:t>
            </a:r>
            <a:r>
              <a:rPr kumimoji="1" lang="en-US" altLang="zh-CN" sz="2500" dirty="0" smtClean="0"/>
              <a:t>QQ</a:t>
            </a:r>
            <a:r>
              <a:rPr kumimoji="1" lang="zh-CN" altLang="en-US" sz="2500" dirty="0" smtClean="0"/>
              <a:t>交互；</a:t>
            </a:r>
            <a:endParaRPr kumimoji="1" lang="en-US" altLang="zh-CN" sz="2500" dirty="0" smtClean="0"/>
          </a:p>
          <a:p>
            <a:pPr marL="0" indent="0">
              <a:buNone/>
            </a:pPr>
            <a:r>
              <a:rPr kumimoji="1" lang="zh-CN" altLang="en-US" sz="2500" dirty="0" smtClean="0"/>
              <a:t>拷贝到</a:t>
            </a:r>
            <a:r>
              <a:rPr kumimoji="1" lang="en-US" altLang="zh-CN" sz="2500" dirty="0" smtClean="0"/>
              <a:t>APP</a:t>
            </a:r>
            <a:r>
              <a:rPr kumimoji="1" lang="zh-CN" altLang="en-US" sz="2500" dirty="0" smtClean="0"/>
              <a:t>的原理，即向系统申明自己的</a:t>
            </a:r>
            <a:r>
              <a:rPr kumimoji="1" lang="en-US" altLang="zh-CN" sz="2500" dirty="0" smtClean="0"/>
              <a:t>APP</a:t>
            </a:r>
            <a:r>
              <a:rPr kumimoji="1" lang="zh-CN" altLang="en-US" sz="2500" dirty="0" smtClean="0"/>
              <a:t>支持哪些文件类型，申明后共享对应类型的文件就会有拷贝到“</a:t>
            </a:r>
            <a:r>
              <a:rPr kumimoji="1" lang="en-US" altLang="zh-CN" sz="2500" dirty="0" smtClean="0"/>
              <a:t>APP</a:t>
            </a:r>
            <a:r>
              <a:rPr kumimoji="1" lang="zh-CN" altLang="en-US" sz="2500" dirty="0" smtClean="0"/>
              <a:t>”</a:t>
            </a:r>
            <a:endParaRPr kumimoji="1" lang="en-US" altLang="zh-CN" sz="2500" dirty="0" smtClean="0"/>
          </a:p>
          <a:p>
            <a:pPr marL="0" indent="0">
              <a:buNone/>
            </a:pPr>
            <a:endParaRPr kumimoji="1" lang="en-US" altLang="zh-CN" sz="2500" dirty="0" smtClean="0"/>
          </a:p>
          <a:p>
            <a:pPr marL="0" indent="0">
              <a:buNone/>
            </a:pPr>
            <a:r>
              <a:rPr kumimoji="1" lang="zh-CN" altLang="en-US" sz="2500" dirty="0" smtClean="0"/>
              <a:t>在</a:t>
            </a:r>
            <a:r>
              <a:rPr kumimoji="1" lang="en-US" altLang="zh-CN" sz="2500" dirty="0" err="1" smtClean="0"/>
              <a:t>info.plist</a:t>
            </a:r>
            <a:r>
              <a:rPr kumimoji="1" lang="zh-CN" altLang="en-US" sz="2500" dirty="0"/>
              <a:t> </a:t>
            </a:r>
            <a:r>
              <a:rPr kumimoji="1" lang="zh-CN" altLang="en-US" sz="2500" dirty="0" smtClean="0"/>
              <a:t>的</a:t>
            </a:r>
            <a:r>
              <a:rPr kumimoji="1" lang="zh-CN" altLang="zh-CN" sz="2500" dirty="0" smtClean="0"/>
              <a:t>D</a:t>
            </a:r>
            <a:r>
              <a:rPr kumimoji="1" lang="en-US" altLang="zh-CN" sz="2500" dirty="0" err="1" smtClean="0"/>
              <a:t>ocument</a:t>
            </a:r>
            <a:r>
              <a:rPr kumimoji="1" lang="en-US" altLang="zh-CN" sz="2500" dirty="0" smtClean="0"/>
              <a:t> Types </a:t>
            </a:r>
            <a:r>
              <a:rPr kumimoji="1" lang="zh-CN" altLang="en-US" sz="2500" dirty="0" smtClean="0"/>
              <a:t>添加想要支持的文件统一类型标识</a:t>
            </a:r>
            <a:r>
              <a:rPr kumimoji="1" lang="en-US" altLang="zh-CN" sz="2500" dirty="0" smtClean="0"/>
              <a:t>UTI</a:t>
            </a:r>
            <a:endParaRPr kumimoji="1"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382704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97467"/>
          </a:xfrm>
        </p:spPr>
        <p:txBody>
          <a:bodyPr/>
          <a:lstStyle/>
          <a:p>
            <a:r>
              <a:rPr kumimoji="1" lang="en-US" altLang="zh-CN" dirty="0" smtClean="0"/>
              <a:t>UTI</a:t>
            </a:r>
            <a:endParaRPr kumimoji="1" lang="zh-CN" altLang="en-US" dirty="0"/>
          </a:p>
        </p:txBody>
      </p:sp>
      <p:pic>
        <p:nvPicPr>
          <p:cNvPr id="4" name="内容占位符 3" descr="uniform_type_identifier_2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96" b="-3896"/>
          <a:stretch>
            <a:fillRect/>
          </a:stretch>
        </p:blipFill>
        <p:spPr>
          <a:xfrm>
            <a:off x="457200" y="3330222"/>
            <a:ext cx="8229600" cy="3289830"/>
          </a:xfrm>
        </p:spPr>
      </p:pic>
      <p:sp>
        <p:nvSpPr>
          <p:cNvPr id="5" name="矩形 4"/>
          <p:cNvSpPr/>
          <p:nvPr/>
        </p:nvSpPr>
        <p:spPr>
          <a:xfrm>
            <a:off x="457200" y="1440010"/>
            <a:ext cx="80941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200" dirty="0" smtClean="0"/>
              <a:t>UTI </a:t>
            </a:r>
            <a:r>
              <a:rPr kumimoji="1" lang="en-US" altLang="zh-CN" sz="2200" dirty="0"/>
              <a:t>(Uniform Type Identifier),</a:t>
            </a:r>
            <a:r>
              <a:rPr kumimoji="1" lang="zh-CN" altLang="en-US" sz="2200" dirty="0"/>
              <a:t>统一类型标识</a:t>
            </a:r>
            <a:r>
              <a:rPr kumimoji="1" lang="zh-CN" altLang="en-US" sz="2200" dirty="0" smtClean="0"/>
              <a:t>符</a:t>
            </a:r>
            <a:endParaRPr kumimoji="1" lang="en-US" altLang="zh-CN" sz="2200" dirty="0" smtClean="0"/>
          </a:p>
          <a:p>
            <a:endParaRPr kumimoji="1" lang="en-US" altLang="zh-CN" sz="2200" dirty="0"/>
          </a:p>
          <a:p>
            <a:r>
              <a:rPr kumimoji="1" lang="zh-CN" altLang="en-US" sz="2200" dirty="0" smtClean="0">
                <a:hlinkClick r:id="rId3"/>
              </a:rPr>
              <a:t>查看官方说明文档</a:t>
            </a:r>
            <a:endParaRPr kumimoji="1" lang="en-US" altLang="zh-CN" sz="2200" dirty="0" smtClean="0"/>
          </a:p>
          <a:p>
            <a:endParaRPr kumimoji="1" lang="en-US" altLang="zh-CN" sz="2200" dirty="0"/>
          </a:p>
          <a:p>
            <a:r>
              <a:rPr kumimoji="1" lang="zh-CN" altLang="en-US" sz="2200" dirty="0" smtClean="0"/>
              <a:t>参考文档：</a:t>
            </a:r>
            <a:r>
              <a:rPr kumimoji="1" lang="en-US" altLang="zh-CN" sz="2200" dirty="0"/>
              <a:t>https://</a:t>
            </a:r>
            <a:r>
              <a:rPr kumimoji="1" lang="en-US" altLang="zh-CN" sz="2200" dirty="0" err="1"/>
              <a:t>www.jianshu.com</a:t>
            </a:r>
            <a:r>
              <a:rPr kumimoji="1" lang="en-US" altLang="zh-CN" sz="2200" dirty="0"/>
              <a:t>/p/cee3cc083807</a:t>
            </a:r>
            <a:endParaRPr kumimoji="1"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28305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Share Extension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666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分享插件，插件都必须要依赖主工程</a:t>
            </a:r>
            <a:endParaRPr kumimoji="1" lang="en-US" altLang="zh-CN" dirty="0" smtClean="0"/>
          </a:p>
          <a:p>
            <a:r>
              <a:rPr kumimoji="1" lang="en-US" altLang="zh-CN" dirty="0" err="1"/>
              <a:t>com.apple.share</a:t>
            </a:r>
            <a:r>
              <a:rPr kumimoji="1" lang="en-US" altLang="zh-CN" dirty="0"/>
              <a:t>-services</a:t>
            </a:r>
          </a:p>
          <a:p>
            <a:r>
              <a:rPr kumimoji="1" lang="en-US" altLang="zh-CN" dirty="0" err="1" smtClean="0"/>
              <a:t>com.apple.widget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extension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66822"/>
            <a:ext cx="82931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9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122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1627</TotalTime>
  <Words>241</Words>
  <Application>Microsoft Macintosh PowerPoint</Application>
  <PresentationFormat>全屏显示(4:3)</PresentationFormat>
  <Paragraphs>62</Paragraphs>
  <Slides>13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黎明</vt:lpstr>
      <vt:lpstr>APP间如何共享文件</vt:lpstr>
      <vt:lpstr>问题1</vt:lpstr>
      <vt:lpstr>问题2</vt:lpstr>
      <vt:lpstr>PowerPoint 演示文稿</vt:lpstr>
      <vt:lpstr>PowerPoint 演示文稿</vt:lpstr>
      <vt:lpstr>拷贝到“app”</vt:lpstr>
      <vt:lpstr>UTI</vt:lpstr>
      <vt:lpstr>Share Extension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APP间如何文件共享</dc:title>
  <dc:creator>wang</dc:creator>
  <cp:lastModifiedBy>wang</cp:lastModifiedBy>
  <cp:revision>17</cp:revision>
  <dcterms:created xsi:type="dcterms:W3CDTF">2019-02-25T13:22:16Z</dcterms:created>
  <dcterms:modified xsi:type="dcterms:W3CDTF">2019-02-27T15:02:28Z</dcterms:modified>
</cp:coreProperties>
</file>