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57" r:id="rId4"/>
    <p:sldId id="258" r:id="rId5"/>
    <p:sldId id="263" r:id="rId6"/>
    <p:sldId id="267" r:id="rId7"/>
    <p:sldId id="264" r:id="rId8"/>
    <p:sldId id="268" r:id="rId9"/>
    <p:sldId id="271" r:id="rId10"/>
    <p:sldId id="266" r:id="rId11"/>
    <p:sldId id="269" r:id="rId12"/>
    <p:sldId id="262" r:id="rId13"/>
    <p:sldId id="265" r:id="rId14"/>
    <p:sldId id="259" r:id="rId15"/>
    <p:sldId id="260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11A87-5D5A-B04D-BBC7-E9DB80D1AFB9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13E32-1B0F-B14E-AAF0-FEFF08F5C8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90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入门简单，砸饭碗行为</a:t>
            </a:r>
            <a:endParaRPr kumimoji="1" lang="en-US" altLang="zh-CN" dirty="0" smtClean="0"/>
          </a:p>
          <a:p>
            <a:r>
              <a:rPr kumimoji="1" lang="zh-CN" altLang="en-US" dirty="0" smtClean="0"/>
              <a:t>今天过后 大家都是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开发，可以转行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951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UIApplication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7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是非常实用的语言。它是一个用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写成很小的运行库，令应用程序的尺寸增加很小，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写成的程序通常不会比其原始码大很多。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虽然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的超集，但它不是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的基本类型为第一级的对象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使用动态运行时语言，而且所有的方法都是函数调用，很多常见的编译时性能优化技术失效（例如：内联函数、常数传播、交互式优化、纯量取代与聚集等）。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69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66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NSInt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基本数据类型，只是做了简单封装，识别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 、 </a:t>
            </a:r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位设备，</a:t>
            </a:r>
            <a:r>
              <a:rPr kumimoji="1" lang="en-US" altLang="zh-CN" dirty="0" err="1" smtClean="0"/>
              <a:t>cgfloat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同理</a:t>
            </a:r>
            <a:r>
              <a:rPr kumimoji="1" lang="en-US" altLang="zh-CN" dirty="0" smtClean="0"/>
              <a:t>  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NSRange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NSNumber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NSArray</a:t>
            </a:r>
            <a:r>
              <a:rPr kumimoji="1" lang="zh-CN" altLang="en-US" dirty="0" smtClean="0"/>
              <a:t>对象的静态有序集合只能够存贮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NSArray</a:t>
            </a:r>
            <a:r>
              <a:rPr kumimoji="1" lang="zh-CN" altLang="en-US" dirty="0" smtClean="0"/>
              <a:t>对象的静态有序集合、</a:t>
            </a:r>
            <a:r>
              <a:rPr kumimoji="1" lang="en-US" altLang="zh-CN" dirty="0" err="1" smtClean="0"/>
              <a:t>NSMutableArray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动态</a:t>
            </a:r>
          </a:p>
          <a:p>
            <a:r>
              <a:rPr kumimoji="1" lang="en-US" altLang="zh-CN" dirty="0" err="1" smtClean="0"/>
              <a:t>NSDictionary</a:t>
            </a:r>
            <a:r>
              <a:rPr kumimoji="1" lang="zh-CN" altLang="en-US" dirty="0" smtClean="0"/>
              <a:t>是一个无序的静态集合，也可称之为键值对，</a:t>
            </a:r>
          </a:p>
          <a:p>
            <a:r>
              <a:rPr kumimoji="1" lang="en-US" altLang="zh-CN" dirty="0" err="1" smtClean="0"/>
              <a:t>NSMutableDictionary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动态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NSOperation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NSOperationQueue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操作和操作队列</a:t>
            </a:r>
          </a:p>
          <a:p>
            <a:r>
              <a:rPr kumimoji="1" lang="en-US" altLang="zh-CN" dirty="0" err="1" smtClean="0"/>
              <a:t>NSThread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线程， 实际我们用</a:t>
            </a:r>
            <a:r>
              <a:rPr kumimoji="1" lang="en-US" altLang="zh-CN" dirty="0" smtClean="0"/>
              <a:t>GCD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UILocalNotification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Cocoa</a:t>
            </a:r>
            <a:r>
              <a:rPr kumimoji="1" lang="zh-CN" altLang="en-US" dirty="0" smtClean="0"/>
              <a:t>最初是用来为</a:t>
            </a:r>
            <a:r>
              <a:rPr kumimoji="1" lang="en-US" altLang="zh-CN" dirty="0" err="1" smtClean="0"/>
              <a:t>NeXTStep</a:t>
            </a:r>
            <a:r>
              <a:rPr kumimoji="1" lang="zh-CN" altLang="en-US" dirty="0" smtClean="0"/>
              <a:t>操作系统构建应用程序的收集框架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49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UIApplication</a:t>
            </a:r>
            <a:r>
              <a:rPr kumimoji="1" lang="zh-CN" altLang="en-US" dirty="0" smtClean="0"/>
              <a:t>对象是应用程序的象征。每一个应用程序都有自己的</a:t>
            </a:r>
            <a:r>
              <a:rPr kumimoji="1" lang="en-US" altLang="zh-CN" dirty="0" err="1" smtClean="0"/>
              <a:t>UIApplication</a:t>
            </a:r>
            <a:r>
              <a:rPr kumimoji="1" lang="zh-CN" altLang="en-US" dirty="0" smtClean="0"/>
              <a:t>对象，而且是单例。一个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程序启动后创建的第一个对象就是</a:t>
            </a:r>
            <a:r>
              <a:rPr kumimoji="1" lang="en-US" altLang="zh-CN" dirty="0" err="1" smtClean="0"/>
              <a:t>UIApplication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88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以前接入三方库 都需要很多的配置， 现在只需要一行命令 导入</a:t>
            </a:r>
            <a:r>
              <a:rPr kumimoji="1" lang="en-US" altLang="zh-CN" dirty="0" smtClean="0"/>
              <a:t>pod </a:t>
            </a:r>
            <a:r>
              <a:rPr kumimoji="1" lang="zh-CN" altLang="en-US" dirty="0" smtClean="0"/>
              <a:t>库，但前提是需要装好</a:t>
            </a:r>
            <a:r>
              <a:rPr kumimoji="1" lang="en-US" altLang="zh-CN" dirty="0" err="1" smtClean="0"/>
              <a:t>cocoa</a:t>
            </a:r>
            <a:r>
              <a:rPr kumimoji="1" lang="en-US" altLang="zh-CN" baseline="0" dirty="0" err="1" smtClean="0"/>
              <a:t>pods</a:t>
            </a:r>
            <a:r>
              <a:rPr kumimoji="1" lang="zh-CN" altLang="en-US" baseline="0" dirty="0" smtClean="0"/>
              <a:t>环境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18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C</a:t>
            </a:r>
            <a:r>
              <a:rPr kumimoji="1" lang="zh-CN" altLang="en-US" dirty="0" smtClean="0"/>
              <a:t>的关键字 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long float double if else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 while break continue </a:t>
            </a:r>
          </a:p>
          <a:p>
            <a:r>
              <a:rPr kumimoji="1" lang="en-US" altLang="zh-CN" dirty="0" smtClean="0"/>
              <a:t>#import </a:t>
            </a:r>
            <a:r>
              <a:rPr kumimoji="1" lang="zh-CN" altLang="en-US" dirty="0" smtClean="0"/>
              <a:t>确定一个文件只能被导入一次，这使你在递归包含中不会出现问题。所以，</a:t>
            </a:r>
            <a:r>
              <a:rPr kumimoji="1" lang="en-US" altLang="zh-CN" dirty="0" smtClean="0"/>
              <a:t>#import</a:t>
            </a:r>
            <a:r>
              <a:rPr kumimoji="1" lang="zh-CN" altLang="en-US" dirty="0" smtClean="0"/>
              <a:t>比起</a:t>
            </a:r>
            <a:r>
              <a:rPr kumimoji="1" lang="en-US" altLang="zh-CN" dirty="0" smtClean="0"/>
              <a:t>#include</a:t>
            </a:r>
            <a:r>
              <a:rPr kumimoji="1" lang="zh-CN" altLang="en-US" dirty="0" smtClean="0"/>
              <a:t>的好处就是不会引起交叉编译。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双引号  项目目录中查找，查找不到再到系统目录，  尖括号 直接系统目录</a:t>
            </a:r>
            <a:endParaRPr kumimoji="1" lang="en-US" altLang="zh-CN" dirty="0" smtClean="0"/>
          </a:p>
          <a:p>
            <a:r>
              <a:rPr kumimoji="1" lang="en-US" altLang="zh-CN" dirty="0" smtClean="0"/>
              <a:t>synthesize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@property</a:t>
            </a:r>
            <a:r>
              <a:rPr kumimoji="1" lang="zh-CN" altLang="en-US" dirty="0" smtClean="0"/>
              <a:t>有两个对应的词，一个是</a:t>
            </a:r>
            <a:r>
              <a:rPr kumimoji="1" lang="en-US" altLang="zh-CN" dirty="0" smtClean="0"/>
              <a:t>@synthesize</a:t>
            </a:r>
            <a:r>
              <a:rPr kumimoji="1" lang="zh-CN" altLang="en-US" dirty="0" smtClean="0"/>
              <a:t>，一个是</a:t>
            </a:r>
            <a:r>
              <a:rPr kumimoji="1" lang="en-US" altLang="zh-CN" dirty="0" smtClean="0"/>
              <a:t>@dynamic</a:t>
            </a:r>
            <a:r>
              <a:rPr kumimoji="1" lang="zh-CN" altLang="en-US" dirty="0" smtClean="0"/>
              <a:t>。如果</a:t>
            </a:r>
            <a:r>
              <a:rPr kumimoji="1" lang="en-US" altLang="zh-CN" dirty="0" smtClean="0"/>
              <a:t>@synthesize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@dynamic</a:t>
            </a:r>
            <a:r>
              <a:rPr kumimoji="1" lang="zh-CN" altLang="en-US" dirty="0" smtClean="0"/>
              <a:t>都没写，那么默认的就是</a:t>
            </a:r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syntheszie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= _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@synthesize</a:t>
            </a:r>
            <a:r>
              <a:rPr kumimoji="1" lang="zh-CN" altLang="en-US" dirty="0" smtClean="0"/>
              <a:t>的语义是如果你没有手动实现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方法和</a:t>
            </a:r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方法，那么编译器会自动为你加上这两个方法</a:t>
            </a:r>
          </a:p>
          <a:p>
            <a:r>
              <a:rPr kumimoji="1" lang="en-US" altLang="zh-CN" dirty="0" smtClean="0"/>
              <a:t>@dynamic</a:t>
            </a:r>
            <a:r>
              <a:rPr kumimoji="1" lang="zh-CN" altLang="en-US" dirty="0" smtClean="0"/>
              <a:t>告诉编译器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属性的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方法由用户自己实现，不自动生成。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会包含这个类的所有信息，包括实体变量和方法（</a:t>
            </a:r>
            <a:r>
              <a:rPr kumimoji="1" lang="en-US" altLang="zh-CN" dirty="0" smtClean="0"/>
              <a:t>.h</a:t>
            </a:r>
            <a:r>
              <a:rPr kumimoji="1" lang="zh-CN" altLang="en-US" dirty="0" smtClean="0"/>
              <a:t>文件中），而</a:t>
            </a:r>
            <a:r>
              <a:rPr kumimoji="1" lang="en-US" altLang="zh-CN" dirty="0" smtClean="0"/>
              <a:t>@class</a:t>
            </a:r>
            <a:r>
              <a:rPr kumimoji="1" lang="zh-CN" altLang="en-US" dirty="0" smtClean="0"/>
              <a:t>只是告诉编译器，其后面声明的名称是类的名称，至于这些类是如何定义的，后面会再告诉你。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519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nonatomic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为线程不安全的</a:t>
            </a:r>
          </a:p>
          <a:p>
            <a:r>
              <a:rPr kumimoji="1" lang="en-US" altLang="zh-CN" dirty="0" smtClean="0"/>
              <a:t>atomic </a:t>
            </a:r>
            <a:r>
              <a:rPr kumimoji="1" lang="zh-CN" altLang="en-US" dirty="0" smtClean="0"/>
              <a:t>为线程安全（默认）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开发中为了性能都设置为</a:t>
            </a:r>
            <a:r>
              <a:rPr kumimoji="1" lang="en-US" altLang="zh-CN" dirty="0" err="1" smtClean="0"/>
              <a:t>nonatomic</a:t>
            </a:r>
            <a:r>
              <a:rPr kumimoji="1" lang="zh-CN" altLang="en-US" dirty="0" smtClean="0"/>
              <a:t>，线程安全问题通过其他方式解决</a:t>
            </a:r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readwrite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可读可写（默认）</a:t>
            </a:r>
          </a:p>
          <a:p>
            <a:r>
              <a:rPr kumimoji="1" lang="en-US" altLang="zh-CN" dirty="0" err="1" smtClean="0"/>
              <a:t>readonly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只读，编译器将只生成</a:t>
            </a:r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方法，不生成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assign </a:t>
            </a:r>
            <a:r>
              <a:rPr kumimoji="1" lang="zh-CN" altLang="en-US" dirty="0" smtClean="0"/>
              <a:t>默认关键字 非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对象类型，基本数据类型的赋值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strong </a:t>
            </a:r>
            <a:r>
              <a:rPr kumimoji="1" lang="zh-CN" altLang="en-US" dirty="0" smtClean="0"/>
              <a:t>强指针 增加一个对象的引用权限（引用计数</a:t>
            </a:r>
            <a:r>
              <a:rPr kumimoji="1" lang="en-US" altLang="zh-CN" dirty="0" smtClean="0"/>
              <a:t>+1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smtClean="0"/>
              <a:t>weak </a:t>
            </a:r>
            <a:r>
              <a:rPr kumimoji="1" lang="zh-CN" altLang="en-US" dirty="0" smtClean="0"/>
              <a:t>不会增加一个对象的引用权限，只能指向对象，不持有指向对象的所有权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非对象类型用 </a:t>
            </a:r>
            <a:r>
              <a:rPr kumimoji="1" lang="en-US" altLang="zh-CN" dirty="0" smtClean="0"/>
              <a:t>assign </a:t>
            </a:r>
            <a:r>
              <a:rPr kumimoji="1" lang="zh-CN" altLang="en-US" dirty="0" smtClean="0"/>
              <a:t>可省略</a:t>
            </a:r>
          </a:p>
          <a:p>
            <a:r>
              <a:rPr kumimoji="1" lang="zh-CN" altLang="en-US" dirty="0" smtClean="0"/>
              <a:t>对象类型用 </a:t>
            </a:r>
            <a:r>
              <a:rPr kumimoji="1" lang="en-US" altLang="zh-CN" dirty="0" smtClean="0"/>
              <a:t>retain/strong</a:t>
            </a:r>
          </a:p>
          <a:p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用 </a:t>
            </a:r>
            <a:r>
              <a:rPr kumimoji="1" lang="en-US" altLang="zh-CN" dirty="0" smtClean="0"/>
              <a:t>copy/strong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41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层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数据处理层，包括网络请求，数据加工</a:t>
            </a:r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所有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上看得到的界面</a:t>
            </a:r>
          </a:p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层</a:t>
            </a:r>
            <a:r>
              <a:rPr kumimoji="1" lang="en-US" altLang="zh-CN" dirty="0" smtClean="0"/>
              <a:t>: Model </a:t>
            </a:r>
            <a:r>
              <a:rPr kumimoji="1" lang="zh-CN" altLang="en-US" dirty="0" smtClean="0"/>
              <a:t>与 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层的中介，把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数据在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上展示出来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斯坦福大学的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一堂关于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介绍的公开课上所使用的示例图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66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实战入门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汪志成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42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#import  “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”  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  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/>
              <a:t>@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@implementation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@end </a:t>
            </a:r>
          </a:p>
          <a:p>
            <a:r>
              <a:rPr kumimoji="1" lang="en-US" altLang="zh-CN" dirty="0"/>
              <a:t>@public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@protected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@private</a:t>
            </a:r>
          </a:p>
          <a:p>
            <a:r>
              <a:rPr kumimoji="1" lang="en-US" altLang="zh-CN" dirty="0"/>
              <a:t>@try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@catch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@finally  </a:t>
            </a:r>
          </a:p>
          <a:p>
            <a:r>
              <a:rPr kumimoji="1" lang="en-US" altLang="zh-CN" dirty="0"/>
              <a:t>@protocol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@optional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@required</a:t>
            </a:r>
          </a:p>
          <a:p>
            <a:r>
              <a:rPr kumimoji="1" lang="en-US" altLang="zh-CN" dirty="0"/>
              <a:t>@class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@property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@synthesize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@dynamic</a:t>
            </a:r>
          </a:p>
          <a:p>
            <a:r>
              <a:rPr kumimoji="1" lang="en-US" altLang="zh-CN" dirty="0"/>
              <a:t>self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super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id</a:t>
            </a:r>
          </a:p>
          <a:p>
            <a:r>
              <a:rPr kumimoji="1" lang="zh-CN" altLang="en-US" dirty="0" smtClean="0"/>
              <a:t>字符串也</a:t>
            </a:r>
            <a:r>
              <a:rPr kumimoji="1" lang="zh-CN" altLang="en-US" dirty="0"/>
              <a:t>是要</a:t>
            </a:r>
            <a:r>
              <a:rPr kumimoji="1" lang="en-US" altLang="zh-CN" dirty="0"/>
              <a:t>@</a:t>
            </a:r>
            <a:r>
              <a:rPr kumimoji="1" lang="zh-CN" altLang="en-US" dirty="0"/>
              <a:t>标识， </a:t>
            </a:r>
            <a:r>
              <a:rPr kumimoji="1" lang="en-US" altLang="zh-CN" dirty="0"/>
              <a:t>@”hello</a:t>
            </a:r>
            <a:r>
              <a:rPr kumimoji="1" lang="en-US" altLang="zh-CN" dirty="0" smtClean="0"/>
              <a:t>”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231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属性关键字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nonatomic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atomic</a:t>
            </a:r>
            <a:endParaRPr kumimoji="1" lang="zh-CN" altLang="en-US" dirty="0"/>
          </a:p>
          <a:p>
            <a:r>
              <a:rPr kumimoji="1" lang="en-US" altLang="zh-CN" dirty="0" err="1" smtClean="0"/>
              <a:t>readwrite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readonly</a:t>
            </a:r>
            <a:endParaRPr kumimoji="1" lang="zh-CN" altLang="en-US" dirty="0"/>
          </a:p>
          <a:p>
            <a:r>
              <a:rPr kumimoji="1" lang="en-US" altLang="zh-CN" dirty="0" smtClean="0"/>
              <a:t>assign</a:t>
            </a:r>
            <a:endParaRPr kumimoji="1" lang="zh-CN" altLang="en-US" dirty="0"/>
          </a:p>
          <a:p>
            <a:r>
              <a:rPr kumimoji="1" lang="en-US" altLang="zh-CN" dirty="0" smtClean="0"/>
              <a:t>strong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weak</a:t>
            </a:r>
            <a:endParaRPr kumimoji="1" lang="zh-CN" altLang="en-US" dirty="0"/>
          </a:p>
          <a:p>
            <a:r>
              <a:rPr kumimoji="1" lang="en-US" altLang="zh-CN" dirty="0" smtClean="0"/>
              <a:t>c0py</a:t>
            </a:r>
          </a:p>
          <a:p>
            <a:r>
              <a:rPr kumimoji="1" lang="en-US" altLang="zh-CN" dirty="0" smtClean="0"/>
              <a:t>__block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__strong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__weak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43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pic>
        <p:nvPicPr>
          <p:cNvPr id="4" name="内容占位符 3" descr="993906-20160814212709203-2004832279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28" r="-27628"/>
          <a:stretch>
            <a:fillRect/>
          </a:stretch>
        </p:blipFill>
        <p:spPr>
          <a:xfrm>
            <a:off x="457200" y="1600199"/>
            <a:ext cx="8229600" cy="2858911"/>
          </a:xfrm>
        </p:spPr>
      </p:pic>
      <p:sp>
        <p:nvSpPr>
          <p:cNvPr id="6" name="文本框 5"/>
          <p:cNvSpPr txBox="1"/>
          <p:nvPr/>
        </p:nvSpPr>
        <p:spPr>
          <a:xfrm>
            <a:off x="1848554" y="4811890"/>
            <a:ext cx="5573889" cy="162277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kumimoji="1" lang="en-US" altLang="zh-CN" sz="2400" dirty="0" smtClean="0"/>
              <a:t>MVC</a:t>
            </a:r>
            <a:r>
              <a:rPr kumimoji="1" lang="zh-CN" altLang="en-US" sz="2400" dirty="0" smtClean="0"/>
              <a:t>模式是</a:t>
            </a:r>
            <a:r>
              <a:rPr kumimoji="1" lang="en-US" altLang="zh-CN" sz="2400" dirty="0" err="1" smtClean="0"/>
              <a:t>iOS</a:t>
            </a:r>
            <a:r>
              <a:rPr kumimoji="1" lang="zh-CN" altLang="en-US" sz="2400" dirty="0" smtClean="0"/>
              <a:t>用的最多的一种模式，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也是非常简单和实用的一种设计模式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538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15725" r="-115725"/>
          <a:stretch>
            <a:fillRect/>
          </a:stretch>
        </p:blipFill>
        <p:spPr>
          <a:xfrm>
            <a:off x="457200" y="0"/>
            <a:ext cx="8229600" cy="6858000"/>
          </a:xfrm>
        </p:spPr>
      </p:pic>
    </p:spTree>
    <p:extLst>
      <p:ext uri="{BB962C8B-B14F-4D97-AF65-F5344CB8AC3E}">
        <p14:creationId xmlns:p14="http://schemas.microsoft.com/office/powerpoint/2010/main" val="102040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苹果电脑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Xcode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1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开始实战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>
                <a:latin typeface="+mn-ea"/>
              </a:rPr>
              <a:t>创建一个新的项目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了解项目基本构成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了解基础框架、方法调用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添加一个</a:t>
            </a:r>
            <a:r>
              <a:rPr kumimoji="1" lang="en-US" altLang="zh-CN" sz="2400" dirty="0" smtClean="0">
                <a:latin typeface="+mn-ea"/>
              </a:rPr>
              <a:t>Label</a:t>
            </a:r>
          </a:p>
          <a:p>
            <a:r>
              <a:rPr kumimoji="1" lang="zh-CN" altLang="en-US" sz="2400" dirty="0" smtClean="0">
                <a:latin typeface="+mn-ea"/>
              </a:rPr>
              <a:t>添加一张图片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添加一个点击事件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en-US" altLang="en-US" sz="2400" dirty="0" smtClean="0">
                <a:latin typeface="华文楷体"/>
                <a:ea typeface="华文楷体"/>
                <a:cs typeface="华文楷体"/>
              </a:rPr>
              <a:t>实现一个页面跳转</a:t>
            </a:r>
          </a:p>
        </p:txBody>
      </p:sp>
    </p:spTree>
    <p:extLst>
      <p:ext uri="{BB962C8B-B14F-4D97-AF65-F5344CB8AC3E}">
        <p14:creationId xmlns:p14="http://schemas.microsoft.com/office/powerpoint/2010/main" val="397210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rcRect l="-54620" r="-54620"/>
          <a:stretch>
            <a:fillRect/>
          </a:stretch>
        </p:blipFill>
        <p:spPr>
          <a:xfrm>
            <a:off x="457200" y="0"/>
            <a:ext cx="8229600" cy="6858000"/>
          </a:xfrm>
        </p:spPr>
      </p:pic>
    </p:spTree>
    <p:extLst>
      <p:ext uri="{BB962C8B-B14F-4D97-AF65-F5344CB8AC3E}">
        <p14:creationId xmlns:p14="http://schemas.microsoft.com/office/powerpoint/2010/main" val="103546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6223"/>
            <a:ext cx="8229600" cy="57008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5400" dirty="0" smtClean="0"/>
              <a:t>谢谢观赏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8673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入门基础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实战准备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开始实战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91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Objective-C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Objective-C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通常称为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是扩充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的面向对象编程语言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</a:t>
            </a:r>
            <a:r>
              <a:rPr kumimoji="1" lang="zh-CN" altLang="en-US" dirty="0"/>
              <a:t>言的基础上，增加了一层</a:t>
            </a:r>
            <a:r>
              <a:rPr kumimoji="1" lang="zh-CN" altLang="en-US" dirty="0" smtClean="0"/>
              <a:t>最小的面向对象语法</a:t>
            </a:r>
            <a:r>
              <a:rPr kumimoji="1" lang="zh-CN" altLang="zh-CN" dirty="0"/>
              <a:t>，</a:t>
            </a:r>
            <a:r>
              <a:rPr kumimoji="1" lang="zh-CN" altLang="en-US" dirty="0" smtClean="0"/>
              <a:t>完全兼</a:t>
            </a:r>
            <a:r>
              <a:rPr kumimoji="1" lang="zh-CN" altLang="en-US" dirty="0"/>
              <a:t>容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</a:t>
            </a:r>
            <a:r>
              <a:rPr kumimoji="1" lang="zh-CN" altLang="en-US" dirty="0" smtClean="0"/>
              <a:t>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是一种动态运行时语言</a:t>
            </a:r>
            <a:endParaRPr kumimoji="1" lang="en-US" altLang="zh-CN" dirty="0" smtClean="0"/>
          </a:p>
          <a:p>
            <a:r>
              <a:rPr kumimoji="1" lang="zh-CN" altLang="en-US" dirty="0"/>
              <a:t>主要用于</a:t>
            </a:r>
            <a:r>
              <a:rPr kumimoji="1" lang="en-US" altLang="zh-CN" dirty="0" err="1"/>
              <a:t>iOS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Mac OS</a:t>
            </a:r>
            <a:r>
              <a:rPr kumimoji="1" lang="zh-CN" altLang="en-US" dirty="0"/>
              <a:t>开发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987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入门基础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系统基础框架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常用的三方库</a:t>
            </a:r>
            <a:endParaRPr kumimoji="1" lang="en-US" altLang="zh-CN" dirty="0" smtClean="0"/>
          </a:p>
          <a:p>
            <a:r>
              <a:rPr kumimoji="1" lang="zh-CN" altLang="en-US" dirty="0"/>
              <a:t>关键字 </a:t>
            </a:r>
            <a:endParaRPr kumimoji="1" lang="en-US" altLang="zh-CN" dirty="0"/>
          </a:p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280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</a:t>
            </a:r>
            <a:r>
              <a:rPr kumimoji="1" lang="en-US" altLang="zh-CN" dirty="0"/>
              <a:t>Foundation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689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/>
              <a:t>NSObject</a:t>
            </a:r>
            <a:endParaRPr kumimoji="1" lang="en-US" altLang="zh-CN" dirty="0" smtClean="0"/>
          </a:p>
          <a:p>
            <a:r>
              <a:rPr lang="en-US" altLang="zh-CN" dirty="0" err="1" smtClean="0"/>
              <a:t>NSInteger</a:t>
            </a:r>
            <a:r>
              <a:rPr lang="zh-CN" altLang="zh-CN" dirty="0" smtClean="0"/>
              <a:t>、</a:t>
            </a:r>
            <a:r>
              <a:rPr lang="en-US" altLang="zh-CN" dirty="0" err="1"/>
              <a:t>CGFloat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NSNumber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、</a:t>
            </a:r>
            <a:r>
              <a:rPr kumimoji="1" lang="en-US" altLang="zh-CN" dirty="0" err="1"/>
              <a:t>NSMutableString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NSArray</a:t>
            </a:r>
            <a:r>
              <a:rPr kumimoji="1" lang="zh-CN" altLang="zh-CN" dirty="0" smtClean="0"/>
              <a:t>、</a:t>
            </a:r>
            <a:r>
              <a:rPr kumimoji="1" lang="en-US" altLang="zh-CN" dirty="0" err="1" smtClean="0"/>
              <a:t>NSMutableArray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NSDictionary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NSMutableDictionary</a:t>
            </a:r>
            <a:endParaRPr kumimoji="1" lang="en-US" altLang="zh-CN" dirty="0" smtClean="0"/>
          </a:p>
          <a:p>
            <a:r>
              <a:rPr kumimoji="1" lang="en-US" altLang="zh-CN" dirty="0" smtClean="0"/>
              <a:t>NSURL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NSURLRequest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NSMutableURLRequest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NSNotification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NSTimer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784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5312796-4fd57f09dd3505d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" b="-417"/>
          <a:stretch>
            <a:fillRect/>
          </a:stretch>
        </p:blipFill>
        <p:spPr>
          <a:xfrm>
            <a:off x="0" y="0"/>
            <a:ext cx="509411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5312796-2144fe25f7ec3849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-150"/>
          <a:stretch/>
        </p:blipFill>
        <p:spPr>
          <a:xfrm>
            <a:off x="5235223" y="0"/>
            <a:ext cx="3908778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23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</a:t>
            </a:r>
            <a:r>
              <a:rPr kumimoji="1" lang="en-US" altLang="zh-CN" dirty="0" err="1" smtClean="0"/>
              <a:t>UIKit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491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UIColor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UIFont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UIImage</a:t>
            </a:r>
            <a:endParaRPr kumimoji="1" lang="en-US" altLang="zh-CN" dirty="0"/>
          </a:p>
          <a:p>
            <a:r>
              <a:rPr kumimoji="1" lang="en-US" altLang="zh-CN" dirty="0" err="1" smtClean="0"/>
              <a:t>UIResponder</a:t>
            </a:r>
            <a:r>
              <a:rPr kumimoji="1" lang="en-US" altLang="zh-CN" dirty="0"/>
              <a:t>, </a:t>
            </a:r>
            <a:r>
              <a:rPr kumimoji="1" lang="en-US" altLang="zh-CN" dirty="0" err="1" smtClean="0"/>
              <a:t>UIApplication</a:t>
            </a:r>
            <a:endParaRPr kumimoji="1" lang="en-US" altLang="zh-CN" dirty="0"/>
          </a:p>
          <a:p>
            <a:r>
              <a:rPr kumimoji="1" lang="en-US" altLang="zh-CN" dirty="0" err="1"/>
              <a:t>UIView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UILabel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UIImageView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UIButton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UITextField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UIWindow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UIWebView</a:t>
            </a:r>
            <a:endParaRPr kumimoji="1" lang="en-US" altLang="zh-CN" dirty="0"/>
          </a:p>
          <a:p>
            <a:r>
              <a:rPr kumimoji="1" lang="en-US" altLang="zh-CN" dirty="0" err="1"/>
              <a:t>UIScrollView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UITextView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UITableView</a:t>
            </a:r>
            <a:endParaRPr kumimoji="1" lang="en-US" altLang="zh-CN" dirty="0"/>
          </a:p>
          <a:p>
            <a:r>
              <a:rPr kumimoji="1" lang="en-US" altLang="zh-CN" dirty="0" err="1"/>
              <a:t>UIViewController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UINavigationController</a:t>
            </a:r>
            <a:endParaRPr kumimoji="1" lang="en-US" altLang="zh-CN" dirty="0"/>
          </a:p>
          <a:p>
            <a:r>
              <a:rPr kumimoji="1" lang="en-US" altLang="zh-CN" dirty="0" err="1"/>
              <a:t>UIGestureRecognizer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UILocalNotification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94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5312796-176c0ba8384d9ecb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700" r="-70700"/>
          <a:stretch>
            <a:fillRect/>
          </a:stretch>
        </p:blipFill>
        <p:spPr>
          <a:xfrm>
            <a:off x="457200" y="0"/>
            <a:ext cx="8229600" cy="6858000"/>
          </a:xfrm>
        </p:spPr>
      </p:pic>
    </p:spTree>
    <p:extLst>
      <p:ext uri="{BB962C8B-B14F-4D97-AF65-F5344CB8AC3E}">
        <p14:creationId xmlns:p14="http://schemas.microsoft.com/office/powerpoint/2010/main" val="225724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常用的三方库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FMDB</a:t>
            </a:r>
          </a:p>
          <a:p>
            <a:r>
              <a:rPr lang="en-US" altLang="zh-CN" dirty="0" err="1"/>
              <a:t>S</a:t>
            </a:r>
            <a:r>
              <a:rPr kumimoji="1" lang="en-US" altLang="zh-CN" dirty="0" err="1"/>
              <a:t>DWebImage</a:t>
            </a:r>
            <a:endParaRPr kumimoji="1" lang="en-US" altLang="zh-CN" dirty="0"/>
          </a:p>
          <a:p>
            <a:r>
              <a:rPr kumimoji="1" lang="en-US" altLang="zh-CN" dirty="0" err="1"/>
              <a:t>ASIHttpRequest</a:t>
            </a:r>
            <a:endParaRPr kumimoji="1" lang="en-US" altLang="zh-CN" dirty="0"/>
          </a:p>
          <a:p>
            <a:r>
              <a:rPr kumimoji="1" lang="en-US" altLang="zh-CN" dirty="0" err="1" smtClean="0"/>
              <a:t>AFNetWrok</a:t>
            </a:r>
            <a:endParaRPr kumimoji="1" lang="en-US" altLang="zh-CN" dirty="0"/>
          </a:p>
          <a:p>
            <a:r>
              <a:rPr lang="en-US" altLang="zh-CN" dirty="0" smtClean="0"/>
              <a:t>Masonry</a:t>
            </a:r>
          </a:p>
          <a:p>
            <a:r>
              <a:rPr lang="en-US" altLang="zh-CN" dirty="0" err="1"/>
              <a:t>YYModel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44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4557</TotalTime>
  <Words>652</Words>
  <Application>Microsoft Macintosh PowerPoint</Application>
  <PresentationFormat>全屏显示(4:3)</PresentationFormat>
  <Paragraphs>136</Paragraphs>
  <Slides>17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黎明</vt:lpstr>
      <vt:lpstr>iOS实战入门</vt:lpstr>
      <vt:lpstr>目录</vt:lpstr>
      <vt:lpstr>Objective-C</vt:lpstr>
      <vt:lpstr>iOS入门基础</vt:lpstr>
      <vt:lpstr>基础框架Foundation</vt:lpstr>
      <vt:lpstr>PowerPoint 演示文稿</vt:lpstr>
      <vt:lpstr>基础框架UIKit</vt:lpstr>
      <vt:lpstr>PowerPoint 演示文稿</vt:lpstr>
      <vt:lpstr>常用的三方库</vt:lpstr>
      <vt:lpstr>OC关键字</vt:lpstr>
      <vt:lpstr>属性关键字</vt:lpstr>
      <vt:lpstr>MVC模式</vt:lpstr>
      <vt:lpstr>PowerPoint 演示文稿</vt:lpstr>
      <vt:lpstr>实战准备</vt:lpstr>
      <vt:lpstr>开始实战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iOS实战入门</dc:title>
  <dc:creator>wang</dc:creator>
  <cp:lastModifiedBy>wang</cp:lastModifiedBy>
  <cp:revision>30</cp:revision>
  <dcterms:created xsi:type="dcterms:W3CDTF">2019-05-25T12:46:13Z</dcterms:created>
  <dcterms:modified xsi:type="dcterms:W3CDTF">2019-05-29T15:23:51Z</dcterms:modified>
</cp:coreProperties>
</file>