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4" r:id="rId2"/>
    <p:sldId id="269" r:id="rId3"/>
    <p:sldId id="313" r:id="rId4"/>
    <p:sldId id="274" r:id="rId5"/>
    <p:sldId id="314" r:id="rId6"/>
    <p:sldId id="292" r:id="rId7"/>
    <p:sldId id="315" r:id="rId8"/>
    <p:sldId id="293" r:id="rId9"/>
    <p:sldId id="305" r:id="rId10"/>
    <p:sldId id="299" r:id="rId11"/>
    <p:sldId id="300" r:id="rId12"/>
    <p:sldId id="301" r:id="rId13"/>
    <p:sldId id="303" r:id="rId14"/>
    <p:sldId id="294" r:id="rId15"/>
    <p:sldId id="312" r:id="rId16"/>
    <p:sldId id="302" r:id="rId17"/>
    <p:sldId id="316" r:id="rId18"/>
    <p:sldId id="304" r:id="rId19"/>
    <p:sldId id="266" r:id="rId20"/>
    <p:sldId id="267" r:id="rId21"/>
    <p:sldId id="306" r:id="rId22"/>
    <p:sldId id="318" r:id="rId23"/>
    <p:sldId id="295" r:id="rId24"/>
    <p:sldId id="307" r:id="rId25"/>
    <p:sldId id="308" r:id="rId26"/>
    <p:sldId id="31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53A7"/>
    <a:srgbClr val="4472C4"/>
    <a:srgbClr val="375DA1"/>
    <a:srgbClr val="A7B5DB"/>
    <a:srgbClr val="DD4E4A"/>
    <a:srgbClr val="6E0F6D"/>
    <a:srgbClr val="006766"/>
    <a:srgbClr val="002855"/>
    <a:srgbClr val="E6E6E6"/>
    <a:srgbClr val="995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0" autoAdjust="0"/>
    <p:restoredTop sz="75486" autoAdjust="0"/>
  </p:normalViewPr>
  <p:slideViewPr>
    <p:cSldViewPr>
      <p:cViewPr varScale="1">
        <p:scale>
          <a:sx n="67" d="100"/>
          <a:sy n="67" d="100"/>
        </p:scale>
        <p:origin x="15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4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0EE734-07A8-4019-923B-B3E8B2ACC32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961CE52-5B7D-47E0-B841-CC5A8B30BEB9}">
      <dgm:prSet phldrT="[文本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rgbClr val="0553A7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zh-CN" altLang="en-US" sz="28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解决调度干扰</a:t>
          </a:r>
          <a:endParaRPr lang="zh-CN" altLang="en-US" sz="2800" kern="1200" dirty="0"/>
        </a:p>
      </dgm:t>
    </dgm:pt>
    <dgm:pt modelId="{F616341A-4267-4517-B0C6-6CA24381DFE6}" type="parTrans" cxnId="{D5177A99-99A0-4E70-8971-AB0E79573CBD}">
      <dgm:prSet/>
      <dgm:spPr/>
      <dgm:t>
        <a:bodyPr/>
        <a:lstStyle/>
        <a:p>
          <a:endParaRPr lang="zh-CN" altLang="en-US"/>
        </a:p>
      </dgm:t>
    </dgm:pt>
    <dgm:pt modelId="{D52E3076-7F9E-45C3-BDF7-047436CE5B3C}" type="sibTrans" cxnId="{D5177A99-99A0-4E70-8971-AB0E79573CBD}">
      <dgm:prSet/>
      <dgm:spPr/>
      <dgm:t>
        <a:bodyPr/>
        <a:lstStyle/>
        <a:p>
          <a:endParaRPr lang="zh-CN" altLang="en-US"/>
        </a:p>
      </dgm:t>
    </dgm:pt>
    <dgm:pt modelId="{9C4AA762-F320-4E12-859F-E357B6233E74}">
      <dgm:prSet phldrT="[文本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rgbClr val="0553A7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zh-CN" altLang="en-US" sz="28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界面操作管理</a:t>
          </a:r>
        </a:p>
      </dgm:t>
    </dgm:pt>
    <dgm:pt modelId="{85A2FFCE-F246-4A27-B5AC-9208005842D8}" type="parTrans" cxnId="{B07BC8A4-1000-4DED-A0AA-329DF54B7F3E}">
      <dgm:prSet/>
      <dgm:spPr/>
      <dgm:t>
        <a:bodyPr/>
        <a:lstStyle/>
        <a:p>
          <a:endParaRPr lang="zh-CN" altLang="en-US"/>
        </a:p>
      </dgm:t>
    </dgm:pt>
    <dgm:pt modelId="{8F586633-D2F3-4F1B-A1C5-9776752B9D05}" type="sibTrans" cxnId="{B07BC8A4-1000-4DED-A0AA-329DF54B7F3E}">
      <dgm:prSet/>
      <dgm:spPr/>
      <dgm:t>
        <a:bodyPr/>
        <a:lstStyle/>
        <a:p>
          <a:endParaRPr lang="zh-CN" altLang="en-US"/>
        </a:p>
      </dgm:t>
    </dgm:pt>
    <dgm:pt modelId="{0EAE6657-936B-4361-BE09-5841DEB5CB0F}">
      <dgm:prSet phldrT="[文本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rgbClr val="0553A7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zh-CN" altLang="en-US" sz="2800" kern="1200" dirty="0"/>
            <a:t>支持</a:t>
          </a:r>
          <a:r>
            <a:rPr lang="zh-CN" altLang="en-US" sz="28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数据</a:t>
          </a:r>
          <a:r>
            <a:rPr lang="zh-CN" altLang="en-US" sz="2800" kern="1200" dirty="0"/>
            <a:t>分片</a:t>
          </a:r>
        </a:p>
      </dgm:t>
    </dgm:pt>
    <dgm:pt modelId="{E090B88D-E0E9-4D09-91A0-3DCDD242BC10}" type="parTrans" cxnId="{3F0A88FD-D221-4AE5-B01A-7C82B95CA79E}">
      <dgm:prSet/>
      <dgm:spPr/>
      <dgm:t>
        <a:bodyPr/>
        <a:lstStyle/>
        <a:p>
          <a:endParaRPr lang="zh-CN" altLang="en-US"/>
        </a:p>
      </dgm:t>
    </dgm:pt>
    <dgm:pt modelId="{499BFFD7-037F-45B8-B91A-383148A526A5}" type="sibTrans" cxnId="{3F0A88FD-D221-4AE5-B01A-7C82B95CA79E}">
      <dgm:prSet/>
      <dgm:spPr/>
      <dgm:t>
        <a:bodyPr/>
        <a:lstStyle/>
        <a:p>
          <a:endParaRPr lang="zh-CN" altLang="en-US"/>
        </a:p>
      </dgm:t>
    </dgm:pt>
    <dgm:pt modelId="{D392699B-F24A-4565-84D0-A8440F69B136}">
      <dgm:prSet phldrT="[文本]"/>
      <dgm:spPr>
        <a:noFill/>
        <a:ln>
          <a:noFill/>
        </a:ln>
      </dgm:spPr>
      <dgm:t>
        <a:bodyPr/>
        <a:lstStyle/>
        <a:p>
          <a:r>
            <a:rPr lang="en-US" altLang="zh-CN" dirty="0"/>
            <a:t>.</a:t>
          </a:r>
          <a:endParaRPr lang="zh-CN" altLang="en-US" dirty="0"/>
        </a:p>
      </dgm:t>
    </dgm:pt>
    <dgm:pt modelId="{B5929B79-E5BB-4356-AB21-2B3CB9A637AA}" type="sibTrans" cxnId="{229A10D3-26AA-4B6D-A832-9E1BF40EB00D}">
      <dgm:prSet/>
      <dgm:spPr/>
      <dgm:t>
        <a:bodyPr/>
        <a:lstStyle/>
        <a:p>
          <a:endParaRPr lang="zh-CN" altLang="en-US"/>
        </a:p>
      </dgm:t>
    </dgm:pt>
    <dgm:pt modelId="{13F78BE6-AF70-400D-8FD9-0102394B0755}" type="parTrans" cxnId="{229A10D3-26AA-4B6D-A832-9E1BF40EB00D}">
      <dgm:prSet/>
      <dgm:spPr/>
      <dgm:t>
        <a:bodyPr/>
        <a:lstStyle/>
        <a:p>
          <a:endParaRPr lang="zh-CN" altLang="en-US"/>
        </a:p>
      </dgm:t>
    </dgm:pt>
    <dgm:pt modelId="{60D979C4-50EC-46CD-8D2E-617773CA8CDB}">
      <dgm:prSet phldrT="[文本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rgbClr val="0553A7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zh-CN" altLang="en-US" sz="28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平台接口开放</a:t>
          </a:r>
        </a:p>
      </dgm:t>
    </dgm:pt>
    <dgm:pt modelId="{72EFBDFA-3827-4C4D-B48A-EFD8959C1430}" type="parTrans" cxnId="{D6020074-72A7-4FB1-88DD-B583BE0813E1}">
      <dgm:prSet/>
      <dgm:spPr/>
      <dgm:t>
        <a:bodyPr/>
        <a:lstStyle/>
        <a:p>
          <a:endParaRPr lang="zh-CN" altLang="en-US"/>
        </a:p>
      </dgm:t>
    </dgm:pt>
    <dgm:pt modelId="{79A7823B-E2FC-4A02-B66E-51D91ED6420F}" type="sibTrans" cxnId="{D6020074-72A7-4FB1-88DD-B583BE0813E1}">
      <dgm:prSet/>
      <dgm:spPr/>
      <dgm:t>
        <a:bodyPr/>
        <a:lstStyle/>
        <a:p>
          <a:endParaRPr lang="zh-CN" altLang="en-US"/>
        </a:p>
      </dgm:t>
    </dgm:pt>
    <dgm:pt modelId="{DD36ED50-61B0-49AA-8412-ECB6DC4468FA}">
      <dgm:prSet phldrT="[文本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rgbClr val="0553A7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zh-CN" altLang="en-US" sz="28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可视化配置</a:t>
          </a:r>
        </a:p>
      </dgm:t>
    </dgm:pt>
    <dgm:pt modelId="{AFABC136-96E3-4A17-B4D4-BF5AA9B8CDB8}" type="parTrans" cxnId="{8CFF2DDE-11E5-41F0-A3EF-1E09C58B5564}">
      <dgm:prSet/>
      <dgm:spPr/>
      <dgm:t>
        <a:bodyPr/>
        <a:lstStyle/>
        <a:p>
          <a:endParaRPr lang="zh-CN" altLang="en-US"/>
        </a:p>
      </dgm:t>
    </dgm:pt>
    <dgm:pt modelId="{07117AF7-9015-42EB-B73D-2CD3CB289B3E}" type="sibTrans" cxnId="{8CFF2DDE-11E5-41F0-A3EF-1E09C58B5564}">
      <dgm:prSet/>
      <dgm:spPr/>
      <dgm:t>
        <a:bodyPr/>
        <a:lstStyle/>
        <a:p>
          <a:endParaRPr lang="zh-CN" altLang="en-US"/>
        </a:p>
      </dgm:t>
    </dgm:pt>
    <dgm:pt modelId="{CD097C93-D366-4F46-A084-01F681D7E45E}">
      <dgm:prSet phldrT="[文本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rgbClr val="0553A7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zh-CN" altLang="en-US" sz="28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调度过程监控</a:t>
          </a:r>
        </a:p>
      </dgm:t>
    </dgm:pt>
    <dgm:pt modelId="{70964D8C-2B8B-4336-8F98-5D238B70E69F}" type="parTrans" cxnId="{DB448269-8476-4457-A740-2AD45795AE39}">
      <dgm:prSet/>
      <dgm:spPr/>
      <dgm:t>
        <a:bodyPr/>
        <a:lstStyle/>
        <a:p>
          <a:endParaRPr lang="zh-CN" altLang="en-US"/>
        </a:p>
      </dgm:t>
    </dgm:pt>
    <dgm:pt modelId="{2BDEB80D-4432-4869-95E4-F9BE37B48D6C}" type="sibTrans" cxnId="{DB448269-8476-4457-A740-2AD45795AE39}">
      <dgm:prSet/>
      <dgm:spPr/>
      <dgm:t>
        <a:bodyPr/>
        <a:lstStyle/>
        <a:p>
          <a:endParaRPr lang="zh-CN" altLang="en-US"/>
        </a:p>
      </dgm:t>
    </dgm:pt>
    <dgm:pt modelId="{81A4A163-9AAF-4A70-BE39-A95ED0918E97}">
      <dgm:prSet phldrT="[文本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rgbClr val="0553A7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zh-CN" altLang="en-US" sz="28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调度过程预警</a:t>
          </a:r>
        </a:p>
      </dgm:t>
    </dgm:pt>
    <dgm:pt modelId="{8C8F506F-B80F-4138-941F-5E537B2F3E40}" type="parTrans" cxnId="{081A5D84-1429-4F0A-975B-2A601C979871}">
      <dgm:prSet/>
      <dgm:spPr/>
      <dgm:t>
        <a:bodyPr/>
        <a:lstStyle/>
        <a:p>
          <a:endParaRPr lang="zh-CN" altLang="en-US"/>
        </a:p>
      </dgm:t>
    </dgm:pt>
    <dgm:pt modelId="{076969F0-EB33-490B-BBCF-6A4BBB822BDF}" type="sibTrans" cxnId="{081A5D84-1429-4F0A-975B-2A601C979871}">
      <dgm:prSet/>
      <dgm:spPr/>
      <dgm:t>
        <a:bodyPr/>
        <a:lstStyle/>
        <a:p>
          <a:endParaRPr lang="zh-CN" altLang="en-US"/>
        </a:p>
      </dgm:t>
    </dgm:pt>
    <dgm:pt modelId="{74402198-8201-4742-B8DC-FEA76FA926D6}">
      <dgm:prSet phldrT="[文本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rgbClr val="0553A7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zh-CN" altLang="en-US" sz="28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调度人工干预</a:t>
          </a:r>
        </a:p>
      </dgm:t>
    </dgm:pt>
    <dgm:pt modelId="{C3BA3483-8184-48DF-94B1-91DF136E6BF4}" type="parTrans" cxnId="{EDA58D7B-FDD4-4CD4-9C40-0C895D4EFB4D}">
      <dgm:prSet/>
      <dgm:spPr/>
      <dgm:t>
        <a:bodyPr/>
        <a:lstStyle/>
        <a:p>
          <a:endParaRPr lang="zh-CN" altLang="en-US"/>
        </a:p>
      </dgm:t>
    </dgm:pt>
    <dgm:pt modelId="{1F6C4186-392C-4052-BFA1-4C65A0BD6E76}" type="sibTrans" cxnId="{EDA58D7B-FDD4-4CD4-9C40-0C895D4EFB4D}">
      <dgm:prSet/>
      <dgm:spPr/>
      <dgm:t>
        <a:bodyPr/>
        <a:lstStyle/>
        <a:p>
          <a:endParaRPr lang="zh-CN" altLang="en-US"/>
        </a:p>
      </dgm:t>
    </dgm:pt>
    <dgm:pt modelId="{F9BB99C5-582A-4F87-805B-98EBEB16CA42}">
      <dgm:prSet phldrT="[文本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rgbClr val="0553A7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zh-CN" altLang="en-US" sz="2800" kern="1200"/>
            <a:t>支持</a:t>
          </a:r>
          <a:r>
            <a:rPr lang="zh-CN" altLang="en-US" sz="28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集群</a:t>
          </a:r>
          <a:r>
            <a:rPr lang="zh-CN" altLang="en-US" sz="2800" kern="1200" dirty="0"/>
            <a:t>部署</a:t>
          </a:r>
        </a:p>
      </dgm:t>
    </dgm:pt>
    <dgm:pt modelId="{5BCFE3FC-93AE-43C9-A2CC-B98B9F32E9AE}" type="parTrans" cxnId="{1D192058-F0DC-4CF0-AD8B-5349AAABA334}">
      <dgm:prSet/>
      <dgm:spPr/>
      <dgm:t>
        <a:bodyPr/>
        <a:lstStyle/>
        <a:p>
          <a:endParaRPr lang="zh-CN" altLang="en-US"/>
        </a:p>
      </dgm:t>
    </dgm:pt>
    <dgm:pt modelId="{CF74E0C4-6582-4A3A-B446-E8D0FBADFAB5}" type="sibTrans" cxnId="{1D192058-F0DC-4CF0-AD8B-5349AAABA334}">
      <dgm:prSet/>
      <dgm:spPr/>
      <dgm:t>
        <a:bodyPr/>
        <a:lstStyle/>
        <a:p>
          <a:endParaRPr lang="zh-CN" altLang="en-US"/>
        </a:p>
      </dgm:t>
    </dgm:pt>
    <dgm:pt modelId="{558FFCC8-D5AD-4CB2-8233-DBD700C43412}">
      <dgm:prSet phldrT="[文本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rgbClr val="0553A7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zh-CN" altLang="en-US" sz="28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其他</a:t>
          </a:r>
        </a:p>
      </dgm:t>
    </dgm:pt>
    <dgm:pt modelId="{D181D814-430B-4917-98B4-F76617775A10}" type="parTrans" cxnId="{BB979972-3B09-454B-8D04-05FA8C69C0EC}">
      <dgm:prSet/>
      <dgm:spPr/>
      <dgm:t>
        <a:bodyPr/>
        <a:lstStyle/>
        <a:p>
          <a:endParaRPr lang="zh-CN" altLang="en-US"/>
        </a:p>
      </dgm:t>
    </dgm:pt>
    <dgm:pt modelId="{35923751-1C01-4511-800C-95209205DDB8}" type="sibTrans" cxnId="{BB979972-3B09-454B-8D04-05FA8C69C0EC}">
      <dgm:prSet/>
      <dgm:spPr/>
      <dgm:t>
        <a:bodyPr/>
        <a:lstStyle/>
        <a:p>
          <a:endParaRPr lang="zh-CN" altLang="en-US"/>
        </a:p>
      </dgm:t>
    </dgm:pt>
    <dgm:pt modelId="{A844279A-DAA4-4D2F-B733-1132CA39DB1E}" type="pres">
      <dgm:prSet presAssocID="{B00EE734-07A8-4019-923B-B3E8B2ACC32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83F71B6-5069-4D1E-8906-279040D7132C}" type="pres">
      <dgm:prSet presAssocID="{D392699B-F24A-4565-84D0-A8440F69B136}" presName="root1" presStyleCnt="0"/>
      <dgm:spPr/>
    </dgm:pt>
    <dgm:pt modelId="{FDAEA9B5-2434-4C1E-9239-2065EC8EF298}" type="pres">
      <dgm:prSet presAssocID="{D392699B-F24A-4565-84D0-A8440F69B136}" presName="LevelOneTextNode" presStyleLbl="node0" presStyleIdx="0" presStyleCnt="1">
        <dgm:presLayoutVars>
          <dgm:chPref val="3"/>
        </dgm:presLayoutVars>
      </dgm:prSet>
      <dgm:spPr/>
    </dgm:pt>
    <dgm:pt modelId="{2185A966-28A4-47BC-AFBB-E1E362ACAAF0}" type="pres">
      <dgm:prSet presAssocID="{D392699B-F24A-4565-84D0-A8440F69B136}" presName="level2hierChild" presStyleCnt="0"/>
      <dgm:spPr/>
    </dgm:pt>
    <dgm:pt modelId="{DA837DCF-074F-4DE6-93F7-C7366B706426}" type="pres">
      <dgm:prSet presAssocID="{F616341A-4267-4517-B0C6-6CA24381DFE6}" presName="conn2-1" presStyleLbl="parChTrans1D2" presStyleIdx="0" presStyleCnt="6"/>
      <dgm:spPr/>
    </dgm:pt>
    <dgm:pt modelId="{9D85BC13-27F0-4821-B696-11EA452C52DE}" type="pres">
      <dgm:prSet presAssocID="{F616341A-4267-4517-B0C6-6CA24381DFE6}" presName="connTx" presStyleLbl="parChTrans1D2" presStyleIdx="0" presStyleCnt="6"/>
      <dgm:spPr/>
    </dgm:pt>
    <dgm:pt modelId="{5FD49C4B-8683-4A44-B70A-86FCDC319C94}" type="pres">
      <dgm:prSet presAssocID="{5961CE52-5B7D-47E0-B841-CC5A8B30BEB9}" presName="root2" presStyleCnt="0"/>
      <dgm:spPr/>
    </dgm:pt>
    <dgm:pt modelId="{C3104B75-5DF2-43F4-A422-EECDB24BE06E}" type="pres">
      <dgm:prSet presAssocID="{5961CE52-5B7D-47E0-B841-CC5A8B30BEB9}" presName="LevelTwoTextNode" presStyleLbl="node2" presStyleIdx="0" presStyleCnt="6">
        <dgm:presLayoutVars>
          <dgm:chPref val="3"/>
        </dgm:presLayoutVars>
      </dgm:prSet>
      <dgm:spPr>
        <a:xfrm>
          <a:off x="3228008" y="264160"/>
          <a:ext cx="3376913" cy="1029546"/>
        </a:xfrm>
        <a:prstGeom prst="rect">
          <a:avLst/>
        </a:prstGeom>
      </dgm:spPr>
    </dgm:pt>
    <dgm:pt modelId="{88FEE8F5-D90D-4AF8-BEA9-3CB6259675AF}" type="pres">
      <dgm:prSet presAssocID="{5961CE52-5B7D-47E0-B841-CC5A8B30BEB9}" presName="level3hierChild" presStyleCnt="0"/>
      <dgm:spPr/>
    </dgm:pt>
    <dgm:pt modelId="{C82F7803-EBD0-49A1-A993-4CCCDA984138}" type="pres">
      <dgm:prSet presAssocID="{5BCFE3FC-93AE-43C9-A2CC-B98B9F32E9AE}" presName="conn2-1" presStyleLbl="parChTrans1D2" presStyleIdx="1" presStyleCnt="6"/>
      <dgm:spPr/>
    </dgm:pt>
    <dgm:pt modelId="{E3ECB613-D85E-4D15-9164-B0C23CD75BFF}" type="pres">
      <dgm:prSet presAssocID="{5BCFE3FC-93AE-43C9-A2CC-B98B9F32E9AE}" presName="connTx" presStyleLbl="parChTrans1D2" presStyleIdx="1" presStyleCnt="6"/>
      <dgm:spPr/>
    </dgm:pt>
    <dgm:pt modelId="{59B48784-DEF3-45CC-85CD-CC1A0C15C884}" type="pres">
      <dgm:prSet presAssocID="{F9BB99C5-582A-4F87-805B-98EBEB16CA42}" presName="root2" presStyleCnt="0"/>
      <dgm:spPr/>
    </dgm:pt>
    <dgm:pt modelId="{D09A6341-5593-4371-BB7F-02FD821E4255}" type="pres">
      <dgm:prSet presAssocID="{F9BB99C5-582A-4F87-805B-98EBEB16CA42}" presName="LevelTwoTextNode" presStyleLbl="node2" presStyleIdx="1" presStyleCnt="6">
        <dgm:presLayoutVars>
          <dgm:chPref val="3"/>
        </dgm:presLayoutVars>
      </dgm:prSet>
      <dgm:spPr/>
    </dgm:pt>
    <dgm:pt modelId="{C3433163-131A-474E-A4AF-AE6CCCB7602B}" type="pres">
      <dgm:prSet presAssocID="{F9BB99C5-582A-4F87-805B-98EBEB16CA42}" presName="level3hierChild" presStyleCnt="0"/>
      <dgm:spPr/>
    </dgm:pt>
    <dgm:pt modelId="{220438F6-E9B1-4E41-86F6-04561BCAB70F}" type="pres">
      <dgm:prSet presAssocID="{E090B88D-E0E9-4D09-91A0-3DCDD242BC10}" presName="conn2-1" presStyleLbl="parChTrans1D2" presStyleIdx="2" presStyleCnt="6"/>
      <dgm:spPr/>
    </dgm:pt>
    <dgm:pt modelId="{1A1DE973-2CE4-4231-A9B9-C6CB4A23D273}" type="pres">
      <dgm:prSet presAssocID="{E090B88D-E0E9-4D09-91A0-3DCDD242BC10}" presName="connTx" presStyleLbl="parChTrans1D2" presStyleIdx="2" presStyleCnt="6"/>
      <dgm:spPr/>
    </dgm:pt>
    <dgm:pt modelId="{4E06D107-661B-466D-94E3-72829EE6DD25}" type="pres">
      <dgm:prSet presAssocID="{0EAE6657-936B-4361-BE09-5841DEB5CB0F}" presName="root2" presStyleCnt="0"/>
      <dgm:spPr/>
    </dgm:pt>
    <dgm:pt modelId="{DC6BB272-8D7A-447E-BB08-B098AEF8B8A7}" type="pres">
      <dgm:prSet presAssocID="{0EAE6657-936B-4361-BE09-5841DEB5CB0F}" presName="LevelTwoTextNode" presStyleLbl="node2" presStyleIdx="2" presStyleCnt="6">
        <dgm:presLayoutVars>
          <dgm:chPref val="3"/>
        </dgm:presLayoutVars>
      </dgm:prSet>
      <dgm:spPr>
        <a:xfrm>
          <a:off x="3228008" y="1551093"/>
          <a:ext cx="3376913" cy="1029546"/>
        </a:xfrm>
        <a:prstGeom prst="rect">
          <a:avLst/>
        </a:prstGeom>
      </dgm:spPr>
    </dgm:pt>
    <dgm:pt modelId="{2F38595B-BA77-487F-AD4C-F356D753DBFB}" type="pres">
      <dgm:prSet presAssocID="{0EAE6657-936B-4361-BE09-5841DEB5CB0F}" presName="level3hierChild" presStyleCnt="0"/>
      <dgm:spPr/>
    </dgm:pt>
    <dgm:pt modelId="{369483CE-530B-4076-803F-50463DA3F3B5}" type="pres">
      <dgm:prSet presAssocID="{85A2FFCE-F246-4A27-B5AC-9208005842D8}" presName="conn2-1" presStyleLbl="parChTrans1D2" presStyleIdx="3" presStyleCnt="6"/>
      <dgm:spPr/>
    </dgm:pt>
    <dgm:pt modelId="{22D9260D-6FFD-4ABE-B3AC-D12D3419AC84}" type="pres">
      <dgm:prSet presAssocID="{85A2FFCE-F246-4A27-B5AC-9208005842D8}" presName="connTx" presStyleLbl="parChTrans1D2" presStyleIdx="3" presStyleCnt="6"/>
      <dgm:spPr/>
    </dgm:pt>
    <dgm:pt modelId="{C73DC672-9C3A-429A-BAB1-67CA66893A39}" type="pres">
      <dgm:prSet presAssocID="{9C4AA762-F320-4E12-859F-E357B6233E74}" presName="root2" presStyleCnt="0"/>
      <dgm:spPr/>
    </dgm:pt>
    <dgm:pt modelId="{A0477EDF-15C3-416A-83C7-4C54A6657593}" type="pres">
      <dgm:prSet presAssocID="{9C4AA762-F320-4E12-859F-E357B6233E74}" presName="LevelTwoTextNode" presStyleLbl="node2" presStyleIdx="3" presStyleCnt="6">
        <dgm:presLayoutVars>
          <dgm:chPref val="3"/>
        </dgm:presLayoutVars>
      </dgm:prSet>
      <dgm:spPr>
        <a:xfrm>
          <a:off x="3228008" y="4124960"/>
          <a:ext cx="3376913" cy="1029546"/>
        </a:xfrm>
        <a:prstGeom prst="rect">
          <a:avLst/>
        </a:prstGeom>
      </dgm:spPr>
    </dgm:pt>
    <dgm:pt modelId="{54526489-C4E1-4FAA-8F7F-7E88EC3A7B5F}" type="pres">
      <dgm:prSet presAssocID="{9C4AA762-F320-4E12-859F-E357B6233E74}" presName="level3hierChild" presStyleCnt="0"/>
      <dgm:spPr/>
    </dgm:pt>
    <dgm:pt modelId="{D401AADF-3BCE-4935-9F0C-4E57C9DFA0C6}" type="pres">
      <dgm:prSet presAssocID="{AFABC136-96E3-4A17-B4D4-BF5AA9B8CDB8}" presName="conn2-1" presStyleLbl="parChTrans1D3" presStyleIdx="0" presStyleCnt="4"/>
      <dgm:spPr/>
    </dgm:pt>
    <dgm:pt modelId="{8CED81F1-9BD3-4F3F-B1AF-ABC01B535E84}" type="pres">
      <dgm:prSet presAssocID="{AFABC136-96E3-4A17-B4D4-BF5AA9B8CDB8}" presName="connTx" presStyleLbl="parChTrans1D3" presStyleIdx="0" presStyleCnt="4"/>
      <dgm:spPr/>
    </dgm:pt>
    <dgm:pt modelId="{DF4A08D9-813D-4B03-8B89-3D623988CF07}" type="pres">
      <dgm:prSet presAssocID="{DD36ED50-61B0-49AA-8412-ECB6DC4468FA}" presName="root2" presStyleCnt="0"/>
      <dgm:spPr/>
    </dgm:pt>
    <dgm:pt modelId="{78416B04-80DA-4364-BC09-623790009D16}" type="pres">
      <dgm:prSet presAssocID="{DD36ED50-61B0-49AA-8412-ECB6DC4468FA}" presName="LevelTwoTextNode" presStyleLbl="node3" presStyleIdx="0" presStyleCnt="4">
        <dgm:presLayoutVars>
          <dgm:chPref val="3"/>
        </dgm:presLayoutVars>
      </dgm:prSet>
      <dgm:spPr/>
    </dgm:pt>
    <dgm:pt modelId="{422371A7-BEC7-47A8-8400-25DF35EA4726}" type="pres">
      <dgm:prSet presAssocID="{DD36ED50-61B0-49AA-8412-ECB6DC4468FA}" presName="level3hierChild" presStyleCnt="0"/>
      <dgm:spPr/>
    </dgm:pt>
    <dgm:pt modelId="{866FC8BD-F82B-4A69-9279-8B6E0F3EC2CE}" type="pres">
      <dgm:prSet presAssocID="{70964D8C-2B8B-4336-8F98-5D238B70E69F}" presName="conn2-1" presStyleLbl="parChTrans1D3" presStyleIdx="1" presStyleCnt="4"/>
      <dgm:spPr/>
    </dgm:pt>
    <dgm:pt modelId="{E9F80356-932D-4AD8-BDF1-6DD43957F3ED}" type="pres">
      <dgm:prSet presAssocID="{70964D8C-2B8B-4336-8F98-5D238B70E69F}" presName="connTx" presStyleLbl="parChTrans1D3" presStyleIdx="1" presStyleCnt="4"/>
      <dgm:spPr/>
    </dgm:pt>
    <dgm:pt modelId="{136EBB87-B1DC-4BE3-852D-E0F16D2542AF}" type="pres">
      <dgm:prSet presAssocID="{CD097C93-D366-4F46-A084-01F681D7E45E}" presName="root2" presStyleCnt="0"/>
      <dgm:spPr/>
    </dgm:pt>
    <dgm:pt modelId="{A7F94C08-790B-4405-BAEE-E7A000A8907B}" type="pres">
      <dgm:prSet presAssocID="{CD097C93-D366-4F46-A084-01F681D7E45E}" presName="LevelTwoTextNode" presStyleLbl="node3" presStyleIdx="1" presStyleCnt="4">
        <dgm:presLayoutVars>
          <dgm:chPref val="3"/>
        </dgm:presLayoutVars>
      </dgm:prSet>
      <dgm:spPr/>
    </dgm:pt>
    <dgm:pt modelId="{94ABA119-01FF-426B-B99B-6C92FD4F3643}" type="pres">
      <dgm:prSet presAssocID="{CD097C93-D366-4F46-A084-01F681D7E45E}" presName="level3hierChild" presStyleCnt="0"/>
      <dgm:spPr/>
    </dgm:pt>
    <dgm:pt modelId="{2EB06840-1CB2-4674-9F4E-AEAE13537C39}" type="pres">
      <dgm:prSet presAssocID="{8C8F506F-B80F-4138-941F-5E537B2F3E40}" presName="conn2-1" presStyleLbl="parChTrans1D3" presStyleIdx="2" presStyleCnt="4"/>
      <dgm:spPr/>
    </dgm:pt>
    <dgm:pt modelId="{14913F77-E459-4BD1-8467-85E5F611B728}" type="pres">
      <dgm:prSet presAssocID="{8C8F506F-B80F-4138-941F-5E537B2F3E40}" presName="connTx" presStyleLbl="parChTrans1D3" presStyleIdx="2" presStyleCnt="4"/>
      <dgm:spPr/>
    </dgm:pt>
    <dgm:pt modelId="{DEC1BCD7-0E1B-4A64-BCCF-584DF76D3A62}" type="pres">
      <dgm:prSet presAssocID="{81A4A163-9AAF-4A70-BE39-A95ED0918E97}" presName="root2" presStyleCnt="0"/>
      <dgm:spPr/>
    </dgm:pt>
    <dgm:pt modelId="{1525EAA8-CF9C-4600-A8B9-E9AF2D0E6AA3}" type="pres">
      <dgm:prSet presAssocID="{81A4A163-9AAF-4A70-BE39-A95ED0918E97}" presName="LevelTwoTextNode" presStyleLbl="node3" presStyleIdx="2" presStyleCnt="4">
        <dgm:presLayoutVars>
          <dgm:chPref val="3"/>
        </dgm:presLayoutVars>
      </dgm:prSet>
      <dgm:spPr/>
    </dgm:pt>
    <dgm:pt modelId="{8236A5D5-DE02-41F9-95DF-2BECE5D12EA3}" type="pres">
      <dgm:prSet presAssocID="{81A4A163-9AAF-4A70-BE39-A95ED0918E97}" presName="level3hierChild" presStyleCnt="0"/>
      <dgm:spPr/>
    </dgm:pt>
    <dgm:pt modelId="{8CF47E5A-009E-46AE-BB03-8A78B254F8C0}" type="pres">
      <dgm:prSet presAssocID="{C3BA3483-8184-48DF-94B1-91DF136E6BF4}" presName="conn2-1" presStyleLbl="parChTrans1D3" presStyleIdx="3" presStyleCnt="4"/>
      <dgm:spPr/>
    </dgm:pt>
    <dgm:pt modelId="{4183BD6A-41E3-464B-B016-2F750B3B64E4}" type="pres">
      <dgm:prSet presAssocID="{C3BA3483-8184-48DF-94B1-91DF136E6BF4}" presName="connTx" presStyleLbl="parChTrans1D3" presStyleIdx="3" presStyleCnt="4"/>
      <dgm:spPr/>
    </dgm:pt>
    <dgm:pt modelId="{1941D8CD-DF88-4475-A906-F350399CA2CE}" type="pres">
      <dgm:prSet presAssocID="{74402198-8201-4742-B8DC-FEA76FA926D6}" presName="root2" presStyleCnt="0"/>
      <dgm:spPr/>
    </dgm:pt>
    <dgm:pt modelId="{A8016FA3-8D64-44E5-A626-1F524288C571}" type="pres">
      <dgm:prSet presAssocID="{74402198-8201-4742-B8DC-FEA76FA926D6}" presName="LevelTwoTextNode" presStyleLbl="node3" presStyleIdx="3" presStyleCnt="4">
        <dgm:presLayoutVars>
          <dgm:chPref val="3"/>
        </dgm:presLayoutVars>
      </dgm:prSet>
      <dgm:spPr/>
    </dgm:pt>
    <dgm:pt modelId="{4AE4E565-0FF2-47EA-B7AD-DD5C90DBE7E8}" type="pres">
      <dgm:prSet presAssocID="{74402198-8201-4742-B8DC-FEA76FA926D6}" presName="level3hierChild" presStyleCnt="0"/>
      <dgm:spPr/>
    </dgm:pt>
    <dgm:pt modelId="{7513F79F-A125-46C7-9D14-A49F5ADA52A8}" type="pres">
      <dgm:prSet presAssocID="{72EFBDFA-3827-4C4D-B48A-EFD8959C1430}" presName="conn2-1" presStyleLbl="parChTrans1D2" presStyleIdx="4" presStyleCnt="6"/>
      <dgm:spPr/>
    </dgm:pt>
    <dgm:pt modelId="{27C0F1B3-47DF-4393-8C12-F2E082EC0C5A}" type="pres">
      <dgm:prSet presAssocID="{72EFBDFA-3827-4C4D-B48A-EFD8959C1430}" presName="connTx" presStyleLbl="parChTrans1D2" presStyleIdx="4" presStyleCnt="6"/>
      <dgm:spPr/>
    </dgm:pt>
    <dgm:pt modelId="{72E2AAF3-AA4F-4F8E-9EC4-CCC0ABEE954A}" type="pres">
      <dgm:prSet presAssocID="{60D979C4-50EC-46CD-8D2E-617773CA8CDB}" presName="root2" presStyleCnt="0"/>
      <dgm:spPr/>
    </dgm:pt>
    <dgm:pt modelId="{0E37C682-7391-4D58-BCFF-DB705CDAB7D4}" type="pres">
      <dgm:prSet presAssocID="{60D979C4-50EC-46CD-8D2E-617773CA8CDB}" presName="LevelTwoTextNode" presStyleLbl="node2" presStyleIdx="4" presStyleCnt="6">
        <dgm:presLayoutVars>
          <dgm:chPref val="3"/>
        </dgm:presLayoutVars>
      </dgm:prSet>
      <dgm:spPr/>
    </dgm:pt>
    <dgm:pt modelId="{6D182A56-7543-4249-A2FC-888894439266}" type="pres">
      <dgm:prSet presAssocID="{60D979C4-50EC-46CD-8D2E-617773CA8CDB}" presName="level3hierChild" presStyleCnt="0"/>
      <dgm:spPr/>
    </dgm:pt>
    <dgm:pt modelId="{63DACE9F-42E8-4070-AEA5-2D1FB3697225}" type="pres">
      <dgm:prSet presAssocID="{D181D814-430B-4917-98B4-F76617775A10}" presName="conn2-1" presStyleLbl="parChTrans1D2" presStyleIdx="5" presStyleCnt="6"/>
      <dgm:spPr/>
    </dgm:pt>
    <dgm:pt modelId="{6181E3C2-08A4-4559-B246-88A501C9D8F8}" type="pres">
      <dgm:prSet presAssocID="{D181D814-430B-4917-98B4-F76617775A10}" presName="connTx" presStyleLbl="parChTrans1D2" presStyleIdx="5" presStyleCnt="6"/>
      <dgm:spPr/>
    </dgm:pt>
    <dgm:pt modelId="{B916162D-F4DC-4652-A609-EBBD850EDA28}" type="pres">
      <dgm:prSet presAssocID="{558FFCC8-D5AD-4CB2-8233-DBD700C43412}" presName="root2" presStyleCnt="0"/>
      <dgm:spPr/>
    </dgm:pt>
    <dgm:pt modelId="{D3B9144F-3B74-47BB-A397-BE0D956B4ECD}" type="pres">
      <dgm:prSet presAssocID="{558FFCC8-D5AD-4CB2-8233-DBD700C43412}" presName="LevelTwoTextNode" presStyleLbl="node2" presStyleIdx="5" presStyleCnt="6">
        <dgm:presLayoutVars>
          <dgm:chPref val="3"/>
        </dgm:presLayoutVars>
      </dgm:prSet>
      <dgm:spPr/>
    </dgm:pt>
    <dgm:pt modelId="{14B4D384-BFA2-4A9B-BED8-30C75544B8A0}" type="pres">
      <dgm:prSet presAssocID="{558FFCC8-D5AD-4CB2-8233-DBD700C43412}" presName="level3hierChild" presStyleCnt="0"/>
      <dgm:spPr/>
    </dgm:pt>
  </dgm:ptLst>
  <dgm:cxnLst>
    <dgm:cxn modelId="{81204105-4314-437D-B5AE-2A7211D02AB4}" type="presOf" srcId="{70964D8C-2B8B-4336-8F98-5D238B70E69F}" destId="{E9F80356-932D-4AD8-BDF1-6DD43957F3ED}" srcOrd="1" destOrd="0" presId="urn:microsoft.com/office/officeart/2008/layout/HorizontalMultiLevelHierarchy"/>
    <dgm:cxn modelId="{9E585E0F-D127-4940-9858-88DCEF3CFC1B}" type="presOf" srcId="{8C8F506F-B80F-4138-941F-5E537B2F3E40}" destId="{14913F77-E459-4BD1-8467-85E5F611B728}" srcOrd="1" destOrd="0" presId="urn:microsoft.com/office/officeart/2008/layout/HorizontalMultiLevelHierarchy"/>
    <dgm:cxn modelId="{8BF3531E-B6DF-45CF-84E3-C5568E27C014}" type="presOf" srcId="{F616341A-4267-4517-B0C6-6CA24381DFE6}" destId="{9D85BC13-27F0-4821-B696-11EA452C52DE}" srcOrd="1" destOrd="0" presId="urn:microsoft.com/office/officeart/2008/layout/HorizontalMultiLevelHierarchy"/>
    <dgm:cxn modelId="{080D7B1F-5D23-4AC5-8D12-8A139220CC26}" type="presOf" srcId="{DD36ED50-61B0-49AA-8412-ECB6DC4468FA}" destId="{78416B04-80DA-4364-BC09-623790009D16}" srcOrd="0" destOrd="0" presId="urn:microsoft.com/office/officeart/2008/layout/HorizontalMultiLevelHierarchy"/>
    <dgm:cxn modelId="{31F44623-6220-4C23-9B74-CE9890939DC6}" type="presOf" srcId="{AFABC136-96E3-4A17-B4D4-BF5AA9B8CDB8}" destId="{D401AADF-3BCE-4935-9F0C-4E57C9DFA0C6}" srcOrd="0" destOrd="0" presId="urn:microsoft.com/office/officeart/2008/layout/HorizontalMultiLevelHierarchy"/>
    <dgm:cxn modelId="{450E4A28-3AFE-46F8-8A07-210495EF5C61}" type="presOf" srcId="{9C4AA762-F320-4E12-859F-E357B6233E74}" destId="{A0477EDF-15C3-416A-83C7-4C54A6657593}" srcOrd="0" destOrd="0" presId="urn:microsoft.com/office/officeart/2008/layout/HorizontalMultiLevelHierarchy"/>
    <dgm:cxn modelId="{CF24F32B-CF5A-4B44-87A0-FD06DA0AA14C}" type="presOf" srcId="{0EAE6657-936B-4361-BE09-5841DEB5CB0F}" destId="{DC6BB272-8D7A-447E-BB08-B098AEF8B8A7}" srcOrd="0" destOrd="0" presId="urn:microsoft.com/office/officeart/2008/layout/HorizontalMultiLevelHierarchy"/>
    <dgm:cxn modelId="{24040932-DDF1-4BDD-9F68-3D98C7C453A0}" type="presOf" srcId="{AFABC136-96E3-4A17-B4D4-BF5AA9B8CDB8}" destId="{8CED81F1-9BD3-4F3F-B1AF-ABC01B535E84}" srcOrd="1" destOrd="0" presId="urn:microsoft.com/office/officeart/2008/layout/HorizontalMultiLevelHierarchy"/>
    <dgm:cxn modelId="{DB69515B-EF19-41A7-9405-41CD7EB36B64}" type="presOf" srcId="{E090B88D-E0E9-4D09-91A0-3DCDD242BC10}" destId="{1A1DE973-2CE4-4231-A9B9-C6CB4A23D273}" srcOrd="1" destOrd="0" presId="urn:microsoft.com/office/officeart/2008/layout/HorizontalMultiLevelHierarchy"/>
    <dgm:cxn modelId="{5870605D-E47C-423E-8AE3-95B1F4BCA8FC}" type="presOf" srcId="{85A2FFCE-F246-4A27-B5AC-9208005842D8}" destId="{369483CE-530B-4076-803F-50463DA3F3B5}" srcOrd="0" destOrd="0" presId="urn:microsoft.com/office/officeart/2008/layout/HorizontalMultiLevelHierarchy"/>
    <dgm:cxn modelId="{CF87325E-F382-4753-A39D-3827FCD1F7BB}" type="presOf" srcId="{74402198-8201-4742-B8DC-FEA76FA926D6}" destId="{A8016FA3-8D64-44E5-A626-1F524288C571}" srcOrd="0" destOrd="0" presId="urn:microsoft.com/office/officeart/2008/layout/HorizontalMultiLevelHierarchy"/>
    <dgm:cxn modelId="{63A2F247-0910-4DD8-83A5-58B24DA0D2A3}" type="presOf" srcId="{F9BB99C5-582A-4F87-805B-98EBEB16CA42}" destId="{D09A6341-5593-4371-BB7F-02FD821E4255}" srcOrd="0" destOrd="0" presId="urn:microsoft.com/office/officeart/2008/layout/HorizontalMultiLevelHierarchy"/>
    <dgm:cxn modelId="{DB448269-8476-4457-A740-2AD45795AE39}" srcId="{9C4AA762-F320-4E12-859F-E357B6233E74}" destId="{CD097C93-D366-4F46-A084-01F681D7E45E}" srcOrd="1" destOrd="0" parTransId="{70964D8C-2B8B-4336-8F98-5D238B70E69F}" sibTransId="{2BDEB80D-4432-4869-95E4-F9BE37B48D6C}"/>
    <dgm:cxn modelId="{F1F2154F-D28A-453C-938B-8B232BCAD226}" type="presOf" srcId="{5BCFE3FC-93AE-43C9-A2CC-B98B9F32E9AE}" destId="{C82F7803-EBD0-49A1-A993-4CCCDA984138}" srcOrd="0" destOrd="0" presId="urn:microsoft.com/office/officeart/2008/layout/HorizontalMultiLevelHierarchy"/>
    <dgm:cxn modelId="{9758E16F-E038-4068-8809-E0ADFFC695F7}" type="presOf" srcId="{8C8F506F-B80F-4138-941F-5E537B2F3E40}" destId="{2EB06840-1CB2-4674-9F4E-AEAE13537C39}" srcOrd="0" destOrd="0" presId="urn:microsoft.com/office/officeart/2008/layout/HorizontalMultiLevelHierarchy"/>
    <dgm:cxn modelId="{75370272-3027-4891-A2FF-8B387837CE1B}" type="presOf" srcId="{5961CE52-5B7D-47E0-B841-CC5A8B30BEB9}" destId="{C3104B75-5DF2-43F4-A422-EECDB24BE06E}" srcOrd="0" destOrd="0" presId="urn:microsoft.com/office/officeart/2008/layout/HorizontalMultiLevelHierarchy"/>
    <dgm:cxn modelId="{BB979972-3B09-454B-8D04-05FA8C69C0EC}" srcId="{D392699B-F24A-4565-84D0-A8440F69B136}" destId="{558FFCC8-D5AD-4CB2-8233-DBD700C43412}" srcOrd="5" destOrd="0" parTransId="{D181D814-430B-4917-98B4-F76617775A10}" sibTransId="{35923751-1C01-4511-800C-95209205DDB8}"/>
    <dgm:cxn modelId="{D6020074-72A7-4FB1-88DD-B583BE0813E1}" srcId="{D392699B-F24A-4565-84D0-A8440F69B136}" destId="{60D979C4-50EC-46CD-8D2E-617773CA8CDB}" srcOrd="4" destOrd="0" parTransId="{72EFBDFA-3827-4C4D-B48A-EFD8959C1430}" sibTransId="{79A7823B-E2FC-4A02-B66E-51D91ED6420F}"/>
    <dgm:cxn modelId="{27E7C177-F90E-426E-92C2-F02F4D4CCA73}" type="presOf" srcId="{F616341A-4267-4517-B0C6-6CA24381DFE6}" destId="{DA837DCF-074F-4DE6-93F7-C7366B706426}" srcOrd="0" destOrd="0" presId="urn:microsoft.com/office/officeart/2008/layout/HorizontalMultiLevelHierarchy"/>
    <dgm:cxn modelId="{1D192058-F0DC-4CF0-AD8B-5349AAABA334}" srcId="{D392699B-F24A-4565-84D0-A8440F69B136}" destId="{F9BB99C5-582A-4F87-805B-98EBEB16CA42}" srcOrd="1" destOrd="0" parTransId="{5BCFE3FC-93AE-43C9-A2CC-B98B9F32E9AE}" sibTransId="{CF74E0C4-6582-4A3A-B446-E8D0FBADFAB5}"/>
    <dgm:cxn modelId="{EDA58D7B-FDD4-4CD4-9C40-0C895D4EFB4D}" srcId="{9C4AA762-F320-4E12-859F-E357B6233E74}" destId="{74402198-8201-4742-B8DC-FEA76FA926D6}" srcOrd="3" destOrd="0" parTransId="{C3BA3483-8184-48DF-94B1-91DF136E6BF4}" sibTransId="{1F6C4186-392C-4052-BFA1-4C65A0BD6E76}"/>
    <dgm:cxn modelId="{8073927D-4247-414F-9E74-46C15E54ADB9}" type="presOf" srcId="{85A2FFCE-F246-4A27-B5AC-9208005842D8}" destId="{22D9260D-6FFD-4ABE-B3AC-D12D3419AC84}" srcOrd="1" destOrd="0" presId="urn:microsoft.com/office/officeart/2008/layout/HorizontalMultiLevelHierarchy"/>
    <dgm:cxn modelId="{5DB9BD82-B55A-4748-888E-EEA7DA07355A}" type="presOf" srcId="{60D979C4-50EC-46CD-8D2E-617773CA8CDB}" destId="{0E37C682-7391-4D58-BCFF-DB705CDAB7D4}" srcOrd="0" destOrd="0" presId="urn:microsoft.com/office/officeart/2008/layout/HorizontalMultiLevelHierarchy"/>
    <dgm:cxn modelId="{081A5D84-1429-4F0A-975B-2A601C979871}" srcId="{9C4AA762-F320-4E12-859F-E357B6233E74}" destId="{81A4A163-9AAF-4A70-BE39-A95ED0918E97}" srcOrd="2" destOrd="0" parTransId="{8C8F506F-B80F-4138-941F-5E537B2F3E40}" sibTransId="{076969F0-EB33-490B-BBCF-6A4BBB822BDF}"/>
    <dgm:cxn modelId="{8CDBF184-14AC-4664-BC63-D101001C491A}" type="presOf" srcId="{72EFBDFA-3827-4C4D-B48A-EFD8959C1430}" destId="{7513F79F-A125-46C7-9D14-A49F5ADA52A8}" srcOrd="0" destOrd="0" presId="urn:microsoft.com/office/officeart/2008/layout/HorizontalMultiLevelHierarchy"/>
    <dgm:cxn modelId="{BAA19285-39D8-4A4E-A704-2FE586EA4059}" type="presOf" srcId="{CD097C93-D366-4F46-A084-01F681D7E45E}" destId="{A7F94C08-790B-4405-BAEE-E7A000A8907B}" srcOrd="0" destOrd="0" presId="urn:microsoft.com/office/officeart/2008/layout/HorizontalMultiLevelHierarchy"/>
    <dgm:cxn modelId="{E545E888-9F6D-45CC-A50A-29686BCB9437}" type="presOf" srcId="{D181D814-430B-4917-98B4-F76617775A10}" destId="{6181E3C2-08A4-4559-B246-88A501C9D8F8}" srcOrd="1" destOrd="0" presId="urn:microsoft.com/office/officeart/2008/layout/HorizontalMultiLevelHierarchy"/>
    <dgm:cxn modelId="{BAFC0B8F-2443-4099-A2D9-6F84F4D003F5}" type="presOf" srcId="{C3BA3483-8184-48DF-94B1-91DF136E6BF4}" destId="{4183BD6A-41E3-464B-B016-2F750B3B64E4}" srcOrd="1" destOrd="0" presId="urn:microsoft.com/office/officeart/2008/layout/HorizontalMultiLevelHierarchy"/>
    <dgm:cxn modelId="{D5177A99-99A0-4E70-8971-AB0E79573CBD}" srcId="{D392699B-F24A-4565-84D0-A8440F69B136}" destId="{5961CE52-5B7D-47E0-B841-CC5A8B30BEB9}" srcOrd="0" destOrd="0" parTransId="{F616341A-4267-4517-B0C6-6CA24381DFE6}" sibTransId="{D52E3076-7F9E-45C3-BDF7-047436CE5B3C}"/>
    <dgm:cxn modelId="{D1FD64A4-FCE9-4030-A3F7-B2F2E065441E}" type="presOf" srcId="{B00EE734-07A8-4019-923B-B3E8B2ACC325}" destId="{A844279A-DAA4-4D2F-B733-1132CA39DB1E}" srcOrd="0" destOrd="0" presId="urn:microsoft.com/office/officeart/2008/layout/HorizontalMultiLevelHierarchy"/>
    <dgm:cxn modelId="{A5E37FA4-3F14-42A5-9889-F234D615317B}" type="presOf" srcId="{D181D814-430B-4917-98B4-F76617775A10}" destId="{63DACE9F-42E8-4070-AEA5-2D1FB3697225}" srcOrd="0" destOrd="0" presId="urn:microsoft.com/office/officeart/2008/layout/HorizontalMultiLevelHierarchy"/>
    <dgm:cxn modelId="{B07BC8A4-1000-4DED-A0AA-329DF54B7F3E}" srcId="{D392699B-F24A-4565-84D0-A8440F69B136}" destId="{9C4AA762-F320-4E12-859F-E357B6233E74}" srcOrd="3" destOrd="0" parTransId="{85A2FFCE-F246-4A27-B5AC-9208005842D8}" sibTransId="{8F586633-D2F3-4F1B-A1C5-9776752B9D05}"/>
    <dgm:cxn modelId="{C60903A6-B997-4D24-B3F2-D7B73B7C073B}" type="presOf" srcId="{E090B88D-E0E9-4D09-91A0-3DCDD242BC10}" destId="{220438F6-E9B1-4E41-86F6-04561BCAB70F}" srcOrd="0" destOrd="0" presId="urn:microsoft.com/office/officeart/2008/layout/HorizontalMultiLevelHierarchy"/>
    <dgm:cxn modelId="{5FBE8CA9-CC63-428C-A727-B8EBE09EAD58}" type="presOf" srcId="{5BCFE3FC-93AE-43C9-A2CC-B98B9F32E9AE}" destId="{E3ECB613-D85E-4D15-9164-B0C23CD75BFF}" srcOrd="1" destOrd="0" presId="urn:microsoft.com/office/officeart/2008/layout/HorizontalMultiLevelHierarchy"/>
    <dgm:cxn modelId="{53102DBE-870B-481E-871B-A0D773892066}" type="presOf" srcId="{D392699B-F24A-4565-84D0-A8440F69B136}" destId="{FDAEA9B5-2434-4C1E-9239-2065EC8EF298}" srcOrd="0" destOrd="0" presId="urn:microsoft.com/office/officeart/2008/layout/HorizontalMultiLevelHierarchy"/>
    <dgm:cxn modelId="{8C7BD5C7-F768-4F12-9D05-5D1C5193227C}" type="presOf" srcId="{C3BA3483-8184-48DF-94B1-91DF136E6BF4}" destId="{8CF47E5A-009E-46AE-BB03-8A78B254F8C0}" srcOrd="0" destOrd="0" presId="urn:microsoft.com/office/officeart/2008/layout/HorizontalMultiLevelHierarchy"/>
    <dgm:cxn modelId="{A3D869CE-A7A6-4A49-B495-2628931D724C}" type="presOf" srcId="{70964D8C-2B8B-4336-8F98-5D238B70E69F}" destId="{866FC8BD-F82B-4A69-9279-8B6E0F3EC2CE}" srcOrd="0" destOrd="0" presId="urn:microsoft.com/office/officeart/2008/layout/HorizontalMultiLevelHierarchy"/>
    <dgm:cxn modelId="{229A10D3-26AA-4B6D-A832-9E1BF40EB00D}" srcId="{B00EE734-07A8-4019-923B-B3E8B2ACC325}" destId="{D392699B-F24A-4565-84D0-A8440F69B136}" srcOrd="0" destOrd="0" parTransId="{13F78BE6-AF70-400D-8FD9-0102394B0755}" sibTransId="{B5929B79-E5BB-4356-AB21-2B3CB9A637AA}"/>
    <dgm:cxn modelId="{A78877DB-689E-4B9F-A475-622822742BD5}" type="presOf" srcId="{81A4A163-9AAF-4A70-BE39-A95ED0918E97}" destId="{1525EAA8-CF9C-4600-A8B9-E9AF2D0E6AA3}" srcOrd="0" destOrd="0" presId="urn:microsoft.com/office/officeart/2008/layout/HorizontalMultiLevelHierarchy"/>
    <dgm:cxn modelId="{8CFF2DDE-11E5-41F0-A3EF-1E09C58B5564}" srcId="{9C4AA762-F320-4E12-859F-E357B6233E74}" destId="{DD36ED50-61B0-49AA-8412-ECB6DC4468FA}" srcOrd="0" destOrd="0" parTransId="{AFABC136-96E3-4A17-B4D4-BF5AA9B8CDB8}" sibTransId="{07117AF7-9015-42EB-B73D-2CD3CB289B3E}"/>
    <dgm:cxn modelId="{496D57EB-C172-4216-A111-A6D25CF961FB}" type="presOf" srcId="{558FFCC8-D5AD-4CB2-8233-DBD700C43412}" destId="{D3B9144F-3B74-47BB-A397-BE0D956B4ECD}" srcOrd="0" destOrd="0" presId="urn:microsoft.com/office/officeart/2008/layout/HorizontalMultiLevelHierarchy"/>
    <dgm:cxn modelId="{D0E2A8EC-CF58-4681-B977-21B1806B31F6}" type="presOf" srcId="{72EFBDFA-3827-4C4D-B48A-EFD8959C1430}" destId="{27C0F1B3-47DF-4393-8C12-F2E082EC0C5A}" srcOrd="1" destOrd="0" presId="urn:microsoft.com/office/officeart/2008/layout/HorizontalMultiLevelHierarchy"/>
    <dgm:cxn modelId="{3F0A88FD-D221-4AE5-B01A-7C82B95CA79E}" srcId="{D392699B-F24A-4565-84D0-A8440F69B136}" destId="{0EAE6657-936B-4361-BE09-5841DEB5CB0F}" srcOrd="2" destOrd="0" parTransId="{E090B88D-E0E9-4D09-91A0-3DCDD242BC10}" sibTransId="{499BFFD7-037F-45B8-B91A-383148A526A5}"/>
    <dgm:cxn modelId="{563640FD-05D7-405E-9492-9CF6209A4D1C}" type="presParOf" srcId="{A844279A-DAA4-4D2F-B733-1132CA39DB1E}" destId="{C83F71B6-5069-4D1E-8906-279040D7132C}" srcOrd="0" destOrd="0" presId="urn:microsoft.com/office/officeart/2008/layout/HorizontalMultiLevelHierarchy"/>
    <dgm:cxn modelId="{FB80395A-2A7E-4424-96B8-505A67577B05}" type="presParOf" srcId="{C83F71B6-5069-4D1E-8906-279040D7132C}" destId="{FDAEA9B5-2434-4C1E-9239-2065EC8EF298}" srcOrd="0" destOrd="0" presId="urn:microsoft.com/office/officeart/2008/layout/HorizontalMultiLevelHierarchy"/>
    <dgm:cxn modelId="{8DB1826E-342D-4B18-85A5-A80843FA1AA4}" type="presParOf" srcId="{C83F71B6-5069-4D1E-8906-279040D7132C}" destId="{2185A966-28A4-47BC-AFBB-E1E362ACAAF0}" srcOrd="1" destOrd="0" presId="urn:microsoft.com/office/officeart/2008/layout/HorizontalMultiLevelHierarchy"/>
    <dgm:cxn modelId="{DEE2B7B8-FCAD-4846-9A18-61B78D150CAD}" type="presParOf" srcId="{2185A966-28A4-47BC-AFBB-E1E362ACAAF0}" destId="{DA837DCF-074F-4DE6-93F7-C7366B706426}" srcOrd="0" destOrd="0" presId="urn:microsoft.com/office/officeart/2008/layout/HorizontalMultiLevelHierarchy"/>
    <dgm:cxn modelId="{C7E68E90-4CD7-4ABC-B5F9-3A13EE793E50}" type="presParOf" srcId="{DA837DCF-074F-4DE6-93F7-C7366B706426}" destId="{9D85BC13-27F0-4821-B696-11EA452C52DE}" srcOrd="0" destOrd="0" presId="urn:microsoft.com/office/officeart/2008/layout/HorizontalMultiLevelHierarchy"/>
    <dgm:cxn modelId="{1A0A4132-5BED-4B89-B44E-2D187DF1B72F}" type="presParOf" srcId="{2185A966-28A4-47BC-AFBB-E1E362ACAAF0}" destId="{5FD49C4B-8683-4A44-B70A-86FCDC319C94}" srcOrd="1" destOrd="0" presId="urn:microsoft.com/office/officeart/2008/layout/HorizontalMultiLevelHierarchy"/>
    <dgm:cxn modelId="{4C4FC26D-682A-4F5D-9FA8-8D0181DC91F1}" type="presParOf" srcId="{5FD49C4B-8683-4A44-B70A-86FCDC319C94}" destId="{C3104B75-5DF2-43F4-A422-EECDB24BE06E}" srcOrd="0" destOrd="0" presId="urn:microsoft.com/office/officeart/2008/layout/HorizontalMultiLevelHierarchy"/>
    <dgm:cxn modelId="{9521C8CD-A67A-4BAB-B47F-B0CA084C2F54}" type="presParOf" srcId="{5FD49C4B-8683-4A44-B70A-86FCDC319C94}" destId="{88FEE8F5-D90D-4AF8-BEA9-3CB6259675AF}" srcOrd="1" destOrd="0" presId="urn:microsoft.com/office/officeart/2008/layout/HorizontalMultiLevelHierarchy"/>
    <dgm:cxn modelId="{AA15231A-EEBE-42D0-8170-69B5540B2980}" type="presParOf" srcId="{2185A966-28A4-47BC-AFBB-E1E362ACAAF0}" destId="{C82F7803-EBD0-49A1-A993-4CCCDA984138}" srcOrd="2" destOrd="0" presId="urn:microsoft.com/office/officeart/2008/layout/HorizontalMultiLevelHierarchy"/>
    <dgm:cxn modelId="{1805D5DF-46A2-4D4D-A0EC-FA4D0C5F7B60}" type="presParOf" srcId="{C82F7803-EBD0-49A1-A993-4CCCDA984138}" destId="{E3ECB613-D85E-4D15-9164-B0C23CD75BFF}" srcOrd="0" destOrd="0" presId="urn:microsoft.com/office/officeart/2008/layout/HorizontalMultiLevelHierarchy"/>
    <dgm:cxn modelId="{7B676E99-4E15-4DE3-AC29-23582DFA4DB5}" type="presParOf" srcId="{2185A966-28A4-47BC-AFBB-E1E362ACAAF0}" destId="{59B48784-DEF3-45CC-85CD-CC1A0C15C884}" srcOrd="3" destOrd="0" presId="urn:microsoft.com/office/officeart/2008/layout/HorizontalMultiLevelHierarchy"/>
    <dgm:cxn modelId="{E8E58E49-2157-40E0-BE68-07F20E8CFAD0}" type="presParOf" srcId="{59B48784-DEF3-45CC-85CD-CC1A0C15C884}" destId="{D09A6341-5593-4371-BB7F-02FD821E4255}" srcOrd="0" destOrd="0" presId="urn:microsoft.com/office/officeart/2008/layout/HorizontalMultiLevelHierarchy"/>
    <dgm:cxn modelId="{72DD6429-1FA9-4902-85DE-9836318B1BFA}" type="presParOf" srcId="{59B48784-DEF3-45CC-85CD-CC1A0C15C884}" destId="{C3433163-131A-474E-A4AF-AE6CCCB7602B}" srcOrd="1" destOrd="0" presId="urn:microsoft.com/office/officeart/2008/layout/HorizontalMultiLevelHierarchy"/>
    <dgm:cxn modelId="{A5AF1787-F8A2-49D3-BFDF-F2F1B84BF86D}" type="presParOf" srcId="{2185A966-28A4-47BC-AFBB-E1E362ACAAF0}" destId="{220438F6-E9B1-4E41-86F6-04561BCAB70F}" srcOrd="4" destOrd="0" presId="urn:microsoft.com/office/officeart/2008/layout/HorizontalMultiLevelHierarchy"/>
    <dgm:cxn modelId="{A8095EF0-B201-452F-964F-B7B7D454EF75}" type="presParOf" srcId="{220438F6-E9B1-4E41-86F6-04561BCAB70F}" destId="{1A1DE973-2CE4-4231-A9B9-C6CB4A23D273}" srcOrd="0" destOrd="0" presId="urn:microsoft.com/office/officeart/2008/layout/HorizontalMultiLevelHierarchy"/>
    <dgm:cxn modelId="{83B5FD45-9659-420B-9779-E52948000AA0}" type="presParOf" srcId="{2185A966-28A4-47BC-AFBB-E1E362ACAAF0}" destId="{4E06D107-661B-466D-94E3-72829EE6DD25}" srcOrd="5" destOrd="0" presId="urn:microsoft.com/office/officeart/2008/layout/HorizontalMultiLevelHierarchy"/>
    <dgm:cxn modelId="{4F2B04B3-4F74-4051-A162-D189E9C0DB78}" type="presParOf" srcId="{4E06D107-661B-466D-94E3-72829EE6DD25}" destId="{DC6BB272-8D7A-447E-BB08-B098AEF8B8A7}" srcOrd="0" destOrd="0" presId="urn:microsoft.com/office/officeart/2008/layout/HorizontalMultiLevelHierarchy"/>
    <dgm:cxn modelId="{0C053361-630A-42B3-ADF7-903AFF50759C}" type="presParOf" srcId="{4E06D107-661B-466D-94E3-72829EE6DD25}" destId="{2F38595B-BA77-487F-AD4C-F356D753DBFB}" srcOrd="1" destOrd="0" presId="urn:microsoft.com/office/officeart/2008/layout/HorizontalMultiLevelHierarchy"/>
    <dgm:cxn modelId="{53AC925E-ACA9-4CD2-BE44-11C2F91B9EBE}" type="presParOf" srcId="{2185A966-28A4-47BC-AFBB-E1E362ACAAF0}" destId="{369483CE-530B-4076-803F-50463DA3F3B5}" srcOrd="6" destOrd="0" presId="urn:microsoft.com/office/officeart/2008/layout/HorizontalMultiLevelHierarchy"/>
    <dgm:cxn modelId="{5F1D0B27-EFC5-4790-B6CD-41605FB80767}" type="presParOf" srcId="{369483CE-530B-4076-803F-50463DA3F3B5}" destId="{22D9260D-6FFD-4ABE-B3AC-D12D3419AC84}" srcOrd="0" destOrd="0" presId="urn:microsoft.com/office/officeart/2008/layout/HorizontalMultiLevelHierarchy"/>
    <dgm:cxn modelId="{ABB1F71B-8379-4211-B812-7C1D1CB9B4D4}" type="presParOf" srcId="{2185A966-28A4-47BC-AFBB-E1E362ACAAF0}" destId="{C73DC672-9C3A-429A-BAB1-67CA66893A39}" srcOrd="7" destOrd="0" presId="urn:microsoft.com/office/officeart/2008/layout/HorizontalMultiLevelHierarchy"/>
    <dgm:cxn modelId="{375B6F30-D6C5-4BD2-ACD3-7F3A695B6E96}" type="presParOf" srcId="{C73DC672-9C3A-429A-BAB1-67CA66893A39}" destId="{A0477EDF-15C3-416A-83C7-4C54A6657593}" srcOrd="0" destOrd="0" presId="urn:microsoft.com/office/officeart/2008/layout/HorizontalMultiLevelHierarchy"/>
    <dgm:cxn modelId="{694BABE6-D948-417A-8662-0F1E73CD29CF}" type="presParOf" srcId="{C73DC672-9C3A-429A-BAB1-67CA66893A39}" destId="{54526489-C4E1-4FAA-8F7F-7E88EC3A7B5F}" srcOrd="1" destOrd="0" presId="urn:microsoft.com/office/officeart/2008/layout/HorizontalMultiLevelHierarchy"/>
    <dgm:cxn modelId="{FAD7B6A5-CE4A-4430-A4F1-B32453B857A5}" type="presParOf" srcId="{54526489-C4E1-4FAA-8F7F-7E88EC3A7B5F}" destId="{D401AADF-3BCE-4935-9F0C-4E57C9DFA0C6}" srcOrd="0" destOrd="0" presId="urn:microsoft.com/office/officeart/2008/layout/HorizontalMultiLevelHierarchy"/>
    <dgm:cxn modelId="{A07544AB-B6C6-45DA-8885-4953FF8FF7FC}" type="presParOf" srcId="{D401AADF-3BCE-4935-9F0C-4E57C9DFA0C6}" destId="{8CED81F1-9BD3-4F3F-B1AF-ABC01B535E84}" srcOrd="0" destOrd="0" presId="urn:microsoft.com/office/officeart/2008/layout/HorizontalMultiLevelHierarchy"/>
    <dgm:cxn modelId="{2F2A4F47-0262-4B57-AF19-2C3E2BBE0FC2}" type="presParOf" srcId="{54526489-C4E1-4FAA-8F7F-7E88EC3A7B5F}" destId="{DF4A08D9-813D-4B03-8B89-3D623988CF07}" srcOrd="1" destOrd="0" presId="urn:microsoft.com/office/officeart/2008/layout/HorizontalMultiLevelHierarchy"/>
    <dgm:cxn modelId="{64AAF6E2-BCC7-4289-AAA1-2CD129D7CEC0}" type="presParOf" srcId="{DF4A08D9-813D-4B03-8B89-3D623988CF07}" destId="{78416B04-80DA-4364-BC09-623790009D16}" srcOrd="0" destOrd="0" presId="urn:microsoft.com/office/officeart/2008/layout/HorizontalMultiLevelHierarchy"/>
    <dgm:cxn modelId="{DBEFB69F-9E7A-48CB-8945-A279CBDBEBAE}" type="presParOf" srcId="{DF4A08D9-813D-4B03-8B89-3D623988CF07}" destId="{422371A7-BEC7-47A8-8400-25DF35EA4726}" srcOrd="1" destOrd="0" presId="urn:microsoft.com/office/officeart/2008/layout/HorizontalMultiLevelHierarchy"/>
    <dgm:cxn modelId="{47588393-EF3D-4C58-BDFF-EB3D5DB72432}" type="presParOf" srcId="{54526489-C4E1-4FAA-8F7F-7E88EC3A7B5F}" destId="{866FC8BD-F82B-4A69-9279-8B6E0F3EC2CE}" srcOrd="2" destOrd="0" presId="urn:microsoft.com/office/officeart/2008/layout/HorizontalMultiLevelHierarchy"/>
    <dgm:cxn modelId="{72F216BD-F31A-445A-B051-CE6BE981AF3F}" type="presParOf" srcId="{866FC8BD-F82B-4A69-9279-8B6E0F3EC2CE}" destId="{E9F80356-932D-4AD8-BDF1-6DD43957F3ED}" srcOrd="0" destOrd="0" presId="urn:microsoft.com/office/officeart/2008/layout/HorizontalMultiLevelHierarchy"/>
    <dgm:cxn modelId="{027ABD0B-8255-4A94-AB1B-49E34833F372}" type="presParOf" srcId="{54526489-C4E1-4FAA-8F7F-7E88EC3A7B5F}" destId="{136EBB87-B1DC-4BE3-852D-E0F16D2542AF}" srcOrd="3" destOrd="0" presId="urn:microsoft.com/office/officeart/2008/layout/HorizontalMultiLevelHierarchy"/>
    <dgm:cxn modelId="{C77ABC26-8D2E-43E2-8050-7F5829AA18E0}" type="presParOf" srcId="{136EBB87-B1DC-4BE3-852D-E0F16D2542AF}" destId="{A7F94C08-790B-4405-BAEE-E7A000A8907B}" srcOrd="0" destOrd="0" presId="urn:microsoft.com/office/officeart/2008/layout/HorizontalMultiLevelHierarchy"/>
    <dgm:cxn modelId="{E51F0F51-1797-486B-A7C9-8213A444A02C}" type="presParOf" srcId="{136EBB87-B1DC-4BE3-852D-E0F16D2542AF}" destId="{94ABA119-01FF-426B-B99B-6C92FD4F3643}" srcOrd="1" destOrd="0" presId="urn:microsoft.com/office/officeart/2008/layout/HorizontalMultiLevelHierarchy"/>
    <dgm:cxn modelId="{2BCED89A-FBDD-4E03-999A-A589B1A16B95}" type="presParOf" srcId="{54526489-C4E1-4FAA-8F7F-7E88EC3A7B5F}" destId="{2EB06840-1CB2-4674-9F4E-AEAE13537C39}" srcOrd="4" destOrd="0" presId="urn:microsoft.com/office/officeart/2008/layout/HorizontalMultiLevelHierarchy"/>
    <dgm:cxn modelId="{FA67ADC0-A660-436F-9DFE-E4464F62BCE9}" type="presParOf" srcId="{2EB06840-1CB2-4674-9F4E-AEAE13537C39}" destId="{14913F77-E459-4BD1-8467-85E5F611B728}" srcOrd="0" destOrd="0" presId="urn:microsoft.com/office/officeart/2008/layout/HorizontalMultiLevelHierarchy"/>
    <dgm:cxn modelId="{AA3FED93-BA3B-4A74-99FF-1C22E1FCB4E9}" type="presParOf" srcId="{54526489-C4E1-4FAA-8F7F-7E88EC3A7B5F}" destId="{DEC1BCD7-0E1B-4A64-BCCF-584DF76D3A62}" srcOrd="5" destOrd="0" presId="urn:microsoft.com/office/officeart/2008/layout/HorizontalMultiLevelHierarchy"/>
    <dgm:cxn modelId="{E895E1A9-BC61-4A11-9CD8-CE8231C64372}" type="presParOf" srcId="{DEC1BCD7-0E1B-4A64-BCCF-584DF76D3A62}" destId="{1525EAA8-CF9C-4600-A8B9-E9AF2D0E6AA3}" srcOrd="0" destOrd="0" presId="urn:microsoft.com/office/officeart/2008/layout/HorizontalMultiLevelHierarchy"/>
    <dgm:cxn modelId="{C09A4C6D-EA9C-4EB7-9FB5-EAD7310DE819}" type="presParOf" srcId="{DEC1BCD7-0E1B-4A64-BCCF-584DF76D3A62}" destId="{8236A5D5-DE02-41F9-95DF-2BECE5D12EA3}" srcOrd="1" destOrd="0" presId="urn:microsoft.com/office/officeart/2008/layout/HorizontalMultiLevelHierarchy"/>
    <dgm:cxn modelId="{475F2E53-4C2A-4C86-B61F-0A2211775112}" type="presParOf" srcId="{54526489-C4E1-4FAA-8F7F-7E88EC3A7B5F}" destId="{8CF47E5A-009E-46AE-BB03-8A78B254F8C0}" srcOrd="6" destOrd="0" presId="urn:microsoft.com/office/officeart/2008/layout/HorizontalMultiLevelHierarchy"/>
    <dgm:cxn modelId="{A2689BDB-172B-4868-941B-9A8895664008}" type="presParOf" srcId="{8CF47E5A-009E-46AE-BB03-8A78B254F8C0}" destId="{4183BD6A-41E3-464B-B016-2F750B3B64E4}" srcOrd="0" destOrd="0" presId="urn:microsoft.com/office/officeart/2008/layout/HorizontalMultiLevelHierarchy"/>
    <dgm:cxn modelId="{591956BB-E333-4D80-88FC-5F851FE83661}" type="presParOf" srcId="{54526489-C4E1-4FAA-8F7F-7E88EC3A7B5F}" destId="{1941D8CD-DF88-4475-A906-F350399CA2CE}" srcOrd="7" destOrd="0" presId="urn:microsoft.com/office/officeart/2008/layout/HorizontalMultiLevelHierarchy"/>
    <dgm:cxn modelId="{41CD8729-1EB3-4F40-8936-FB6BE7F7F26B}" type="presParOf" srcId="{1941D8CD-DF88-4475-A906-F350399CA2CE}" destId="{A8016FA3-8D64-44E5-A626-1F524288C571}" srcOrd="0" destOrd="0" presId="urn:microsoft.com/office/officeart/2008/layout/HorizontalMultiLevelHierarchy"/>
    <dgm:cxn modelId="{44F91D8B-2B5C-4D50-A4B7-DBFB5D750891}" type="presParOf" srcId="{1941D8CD-DF88-4475-A906-F350399CA2CE}" destId="{4AE4E565-0FF2-47EA-B7AD-DD5C90DBE7E8}" srcOrd="1" destOrd="0" presId="urn:microsoft.com/office/officeart/2008/layout/HorizontalMultiLevelHierarchy"/>
    <dgm:cxn modelId="{A40D48BF-C202-4E58-A980-4EE71DAA49E2}" type="presParOf" srcId="{2185A966-28A4-47BC-AFBB-E1E362ACAAF0}" destId="{7513F79F-A125-46C7-9D14-A49F5ADA52A8}" srcOrd="8" destOrd="0" presId="urn:microsoft.com/office/officeart/2008/layout/HorizontalMultiLevelHierarchy"/>
    <dgm:cxn modelId="{8FDF165D-E599-4CCA-A720-A94A5EE4E279}" type="presParOf" srcId="{7513F79F-A125-46C7-9D14-A49F5ADA52A8}" destId="{27C0F1B3-47DF-4393-8C12-F2E082EC0C5A}" srcOrd="0" destOrd="0" presId="urn:microsoft.com/office/officeart/2008/layout/HorizontalMultiLevelHierarchy"/>
    <dgm:cxn modelId="{BA5F6C19-C4C6-411E-B8EA-25258CFB393D}" type="presParOf" srcId="{2185A966-28A4-47BC-AFBB-E1E362ACAAF0}" destId="{72E2AAF3-AA4F-4F8E-9EC4-CCC0ABEE954A}" srcOrd="9" destOrd="0" presId="urn:microsoft.com/office/officeart/2008/layout/HorizontalMultiLevelHierarchy"/>
    <dgm:cxn modelId="{3F1701ED-8595-4A88-9005-7D0975636E38}" type="presParOf" srcId="{72E2AAF3-AA4F-4F8E-9EC4-CCC0ABEE954A}" destId="{0E37C682-7391-4D58-BCFF-DB705CDAB7D4}" srcOrd="0" destOrd="0" presId="urn:microsoft.com/office/officeart/2008/layout/HorizontalMultiLevelHierarchy"/>
    <dgm:cxn modelId="{D129E310-EFF3-48D1-9BFF-E5B97AEDEFB6}" type="presParOf" srcId="{72E2AAF3-AA4F-4F8E-9EC4-CCC0ABEE954A}" destId="{6D182A56-7543-4249-A2FC-888894439266}" srcOrd="1" destOrd="0" presId="urn:microsoft.com/office/officeart/2008/layout/HorizontalMultiLevelHierarchy"/>
    <dgm:cxn modelId="{77E91F2E-6723-4469-9247-35C72BB5523F}" type="presParOf" srcId="{2185A966-28A4-47BC-AFBB-E1E362ACAAF0}" destId="{63DACE9F-42E8-4070-AEA5-2D1FB3697225}" srcOrd="10" destOrd="0" presId="urn:microsoft.com/office/officeart/2008/layout/HorizontalMultiLevelHierarchy"/>
    <dgm:cxn modelId="{6A6B9D68-0D7C-4A71-9691-44C7E274391C}" type="presParOf" srcId="{63DACE9F-42E8-4070-AEA5-2D1FB3697225}" destId="{6181E3C2-08A4-4559-B246-88A501C9D8F8}" srcOrd="0" destOrd="0" presId="urn:microsoft.com/office/officeart/2008/layout/HorizontalMultiLevelHierarchy"/>
    <dgm:cxn modelId="{01E68057-7821-4C7D-A490-CF093F2E58B7}" type="presParOf" srcId="{2185A966-28A4-47BC-AFBB-E1E362ACAAF0}" destId="{B916162D-F4DC-4652-A609-EBBD850EDA28}" srcOrd="11" destOrd="0" presId="urn:microsoft.com/office/officeart/2008/layout/HorizontalMultiLevelHierarchy"/>
    <dgm:cxn modelId="{98A4E85C-7FC7-4379-AF9E-BFC4E27330BA}" type="presParOf" srcId="{B916162D-F4DC-4652-A609-EBBD850EDA28}" destId="{D3B9144F-3B74-47BB-A397-BE0D956B4ECD}" srcOrd="0" destOrd="0" presId="urn:microsoft.com/office/officeart/2008/layout/HorizontalMultiLevelHierarchy"/>
    <dgm:cxn modelId="{7C477D13-E631-4D84-BCD6-DE984BCB0C8D}" type="presParOf" srcId="{B916162D-F4DC-4652-A609-EBBD850EDA28}" destId="{14B4D384-BFA2-4A9B-BED8-30C75544B8A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DACE9F-42E8-4070-AEA5-2D1FB3697225}">
      <dsp:nvSpPr>
        <dsp:cNvPr id="0" name=""/>
        <dsp:cNvSpPr/>
      </dsp:nvSpPr>
      <dsp:spPr>
        <a:xfrm>
          <a:off x="1497223" y="2709333"/>
          <a:ext cx="490048" cy="23344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5024" y="0"/>
              </a:lnTo>
              <a:lnTo>
                <a:pt x="245024" y="2334451"/>
              </a:lnTo>
              <a:lnTo>
                <a:pt x="490048" y="23344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1682614" y="3816926"/>
        <a:ext cx="119266" cy="119266"/>
      </dsp:txXfrm>
    </dsp:sp>
    <dsp:sp modelId="{7513F79F-A125-46C7-9D14-A49F5ADA52A8}">
      <dsp:nvSpPr>
        <dsp:cNvPr id="0" name=""/>
        <dsp:cNvSpPr/>
      </dsp:nvSpPr>
      <dsp:spPr>
        <a:xfrm>
          <a:off x="1497223" y="2709333"/>
          <a:ext cx="490048" cy="1400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5024" y="0"/>
              </a:lnTo>
              <a:lnTo>
                <a:pt x="245024" y="1400671"/>
              </a:lnTo>
              <a:lnTo>
                <a:pt x="490048" y="14006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05149" y="3372571"/>
        <a:ext cx="74196" cy="74196"/>
      </dsp:txXfrm>
    </dsp:sp>
    <dsp:sp modelId="{8CF47E5A-009E-46AE-BB03-8A78B254F8C0}">
      <dsp:nvSpPr>
        <dsp:cNvPr id="0" name=""/>
        <dsp:cNvSpPr/>
      </dsp:nvSpPr>
      <dsp:spPr>
        <a:xfrm>
          <a:off x="4437512" y="3176223"/>
          <a:ext cx="490048" cy="1400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5024" y="0"/>
              </a:lnTo>
              <a:lnTo>
                <a:pt x="245024" y="1400671"/>
              </a:lnTo>
              <a:lnTo>
                <a:pt x="490048" y="14006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45438" y="3839461"/>
        <a:ext cx="74196" cy="74196"/>
      </dsp:txXfrm>
    </dsp:sp>
    <dsp:sp modelId="{2EB06840-1CB2-4674-9F4E-AEAE13537C39}">
      <dsp:nvSpPr>
        <dsp:cNvPr id="0" name=""/>
        <dsp:cNvSpPr/>
      </dsp:nvSpPr>
      <dsp:spPr>
        <a:xfrm>
          <a:off x="4437512" y="3176223"/>
          <a:ext cx="490048" cy="466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5024" y="0"/>
              </a:lnTo>
              <a:lnTo>
                <a:pt x="245024" y="466890"/>
              </a:lnTo>
              <a:lnTo>
                <a:pt x="490048" y="4668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65614" y="3392747"/>
        <a:ext cx="33842" cy="33842"/>
      </dsp:txXfrm>
    </dsp:sp>
    <dsp:sp modelId="{866FC8BD-F82B-4A69-9279-8B6E0F3EC2CE}">
      <dsp:nvSpPr>
        <dsp:cNvPr id="0" name=""/>
        <dsp:cNvSpPr/>
      </dsp:nvSpPr>
      <dsp:spPr>
        <a:xfrm>
          <a:off x="4437512" y="2709333"/>
          <a:ext cx="490048" cy="466890"/>
        </a:xfrm>
        <a:custGeom>
          <a:avLst/>
          <a:gdLst/>
          <a:ahLst/>
          <a:cxnLst/>
          <a:rect l="0" t="0" r="0" b="0"/>
          <a:pathLst>
            <a:path>
              <a:moveTo>
                <a:pt x="0" y="466890"/>
              </a:moveTo>
              <a:lnTo>
                <a:pt x="245024" y="466890"/>
              </a:lnTo>
              <a:lnTo>
                <a:pt x="245024" y="0"/>
              </a:lnTo>
              <a:lnTo>
                <a:pt x="49004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65614" y="2925857"/>
        <a:ext cx="33842" cy="33842"/>
      </dsp:txXfrm>
    </dsp:sp>
    <dsp:sp modelId="{D401AADF-3BCE-4935-9F0C-4E57C9DFA0C6}">
      <dsp:nvSpPr>
        <dsp:cNvPr id="0" name=""/>
        <dsp:cNvSpPr/>
      </dsp:nvSpPr>
      <dsp:spPr>
        <a:xfrm>
          <a:off x="4437512" y="1775552"/>
          <a:ext cx="490048" cy="1400671"/>
        </a:xfrm>
        <a:custGeom>
          <a:avLst/>
          <a:gdLst/>
          <a:ahLst/>
          <a:cxnLst/>
          <a:rect l="0" t="0" r="0" b="0"/>
          <a:pathLst>
            <a:path>
              <a:moveTo>
                <a:pt x="0" y="1400671"/>
              </a:moveTo>
              <a:lnTo>
                <a:pt x="245024" y="1400671"/>
              </a:lnTo>
              <a:lnTo>
                <a:pt x="245024" y="0"/>
              </a:lnTo>
              <a:lnTo>
                <a:pt x="49004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45438" y="2438790"/>
        <a:ext cx="74196" cy="74196"/>
      </dsp:txXfrm>
    </dsp:sp>
    <dsp:sp modelId="{369483CE-530B-4076-803F-50463DA3F3B5}">
      <dsp:nvSpPr>
        <dsp:cNvPr id="0" name=""/>
        <dsp:cNvSpPr/>
      </dsp:nvSpPr>
      <dsp:spPr>
        <a:xfrm>
          <a:off x="1497223" y="2709333"/>
          <a:ext cx="490048" cy="466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5024" y="0"/>
              </a:lnTo>
              <a:lnTo>
                <a:pt x="245024" y="466890"/>
              </a:lnTo>
              <a:lnTo>
                <a:pt x="490048" y="4668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25326" y="2925857"/>
        <a:ext cx="33842" cy="33842"/>
      </dsp:txXfrm>
    </dsp:sp>
    <dsp:sp modelId="{220438F6-E9B1-4E41-86F6-04561BCAB70F}">
      <dsp:nvSpPr>
        <dsp:cNvPr id="0" name=""/>
        <dsp:cNvSpPr/>
      </dsp:nvSpPr>
      <dsp:spPr>
        <a:xfrm>
          <a:off x="1497223" y="2242443"/>
          <a:ext cx="490048" cy="466890"/>
        </a:xfrm>
        <a:custGeom>
          <a:avLst/>
          <a:gdLst/>
          <a:ahLst/>
          <a:cxnLst/>
          <a:rect l="0" t="0" r="0" b="0"/>
          <a:pathLst>
            <a:path>
              <a:moveTo>
                <a:pt x="0" y="466890"/>
              </a:moveTo>
              <a:lnTo>
                <a:pt x="245024" y="466890"/>
              </a:lnTo>
              <a:lnTo>
                <a:pt x="245024" y="0"/>
              </a:lnTo>
              <a:lnTo>
                <a:pt x="49004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25326" y="2458966"/>
        <a:ext cx="33842" cy="33842"/>
      </dsp:txXfrm>
    </dsp:sp>
    <dsp:sp modelId="{C82F7803-EBD0-49A1-A993-4CCCDA984138}">
      <dsp:nvSpPr>
        <dsp:cNvPr id="0" name=""/>
        <dsp:cNvSpPr/>
      </dsp:nvSpPr>
      <dsp:spPr>
        <a:xfrm>
          <a:off x="1497223" y="1308662"/>
          <a:ext cx="490048" cy="1400671"/>
        </a:xfrm>
        <a:custGeom>
          <a:avLst/>
          <a:gdLst/>
          <a:ahLst/>
          <a:cxnLst/>
          <a:rect l="0" t="0" r="0" b="0"/>
          <a:pathLst>
            <a:path>
              <a:moveTo>
                <a:pt x="0" y="1400671"/>
              </a:moveTo>
              <a:lnTo>
                <a:pt x="245024" y="1400671"/>
              </a:lnTo>
              <a:lnTo>
                <a:pt x="245024" y="0"/>
              </a:lnTo>
              <a:lnTo>
                <a:pt x="49004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05149" y="1971899"/>
        <a:ext cx="74196" cy="74196"/>
      </dsp:txXfrm>
    </dsp:sp>
    <dsp:sp modelId="{DA837DCF-074F-4DE6-93F7-C7366B706426}">
      <dsp:nvSpPr>
        <dsp:cNvPr id="0" name=""/>
        <dsp:cNvSpPr/>
      </dsp:nvSpPr>
      <dsp:spPr>
        <a:xfrm>
          <a:off x="1497223" y="374881"/>
          <a:ext cx="490048" cy="2334451"/>
        </a:xfrm>
        <a:custGeom>
          <a:avLst/>
          <a:gdLst/>
          <a:ahLst/>
          <a:cxnLst/>
          <a:rect l="0" t="0" r="0" b="0"/>
          <a:pathLst>
            <a:path>
              <a:moveTo>
                <a:pt x="0" y="2334451"/>
              </a:moveTo>
              <a:lnTo>
                <a:pt x="245024" y="2334451"/>
              </a:lnTo>
              <a:lnTo>
                <a:pt x="245024" y="0"/>
              </a:lnTo>
              <a:lnTo>
                <a:pt x="49004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1682614" y="1482474"/>
        <a:ext cx="119266" cy="119266"/>
      </dsp:txXfrm>
    </dsp:sp>
    <dsp:sp modelId="{FDAEA9B5-2434-4C1E-9239-2065EC8EF298}">
      <dsp:nvSpPr>
        <dsp:cNvPr id="0" name=""/>
        <dsp:cNvSpPr/>
      </dsp:nvSpPr>
      <dsp:spPr>
        <a:xfrm rot="16200000">
          <a:off x="-842143" y="2335821"/>
          <a:ext cx="3931708" cy="74702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300" kern="1200" dirty="0"/>
            <a:t>.</a:t>
          </a:r>
          <a:endParaRPr lang="zh-CN" altLang="en-US" sz="4300" kern="1200" dirty="0"/>
        </a:p>
      </dsp:txBody>
      <dsp:txXfrm>
        <a:off x="-842143" y="2335821"/>
        <a:ext cx="3931708" cy="747024"/>
      </dsp:txXfrm>
    </dsp:sp>
    <dsp:sp modelId="{C3104B75-5DF2-43F4-A422-EECDB24BE06E}">
      <dsp:nvSpPr>
        <dsp:cNvPr id="0" name=""/>
        <dsp:cNvSpPr/>
      </dsp:nvSpPr>
      <dsp:spPr>
        <a:xfrm>
          <a:off x="1987271" y="1369"/>
          <a:ext cx="2450240" cy="747024"/>
        </a:xfrm>
        <a:prstGeom prst="rect">
          <a:avLst/>
        </a:prstGeom>
        <a:solidFill>
          <a:srgbClr val="0553A7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解决调度干扰</a:t>
          </a:r>
          <a:endParaRPr lang="zh-CN" altLang="en-US" sz="2800" kern="1200" dirty="0"/>
        </a:p>
      </dsp:txBody>
      <dsp:txXfrm>
        <a:off x="1987271" y="1369"/>
        <a:ext cx="2450240" cy="747024"/>
      </dsp:txXfrm>
    </dsp:sp>
    <dsp:sp modelId="{D09A6341-5593-4371-BB7F-02FD821E4255}">
      <dsp:nvSpPr>
        <dsp:cNvPr id="0" name=""/>
        <dsp:cNvSpPr/>
      </dsp:nvSpPr>
      <dsp:spPr>
        <a:xfrm>
          <a:off x="1987271" y="935150"/>
          <a:ext cx="2450240" cy="747024"/>
        </a:xfrm>
        <a:prstGeom prst="rect">
          <a:avLst/>
        </a:prstGeom>
        <a:solidFill>
          <a:srgbClr val="0553A7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/>
            <a:t>支持</a:t>
          </a:r>
          <a:r>
            <a:rPr lang="zh-CN" altLang="en-US" sz="28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集群</a:t>
          </a:r>
          <a:r>
            <a:rPr lang="zh-CN" altLang="en-US" sz="2800" kern="1200" dirty="0"/>
            <a:t>部署</a:t>
          </a:r>
        </a:p>
      </dsp:txBody>
      <dsp:txXfrm>
        <a:off x="1987271" y="935150"/>
        <a:ext cx="2450240" cy="747024"/>
      </dsp:txXfrm>
    </dsp:sp>
    <dsp:sp modelId="{DC6BB272-8D7A-447E-BB08-B098AEF8B8A7}">
      <dsp:nvSpPr>
        <dsp:cNvPr id="0" name=""/>
        <dsp:cNvSpPr/>
      </dsp:nvSpPr>
      <dsp:spPr>
        <a:xfrm>
          <a:off x="1987271" y="1868930"/>
          <a:ext cx="2450240" cy="747024"/>
        </a:xfrm>
        <a:prstGeom prst="rect">
          <a:avLst/>
        </a:prstGeom>
        <a:solidFill>
          <a:srgbClr val="0553A7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支持</a:t>
          </a:r>
          <a:r>
            <a:rPr lang="zh-CN" altLang="en-US" sz="28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数据</a:t>
          </a:r>
          <a:r>
            <a:rPr lang="zh-CN" altLang="en-US" sz="2800" kern="1200" dirty="0"/>
            <a:t>分片</a:t>
          </a:r>
        </a:p>
      </dsp:txBody>
      <dsp:txXfrm>
        <a:off x="1987271" y="1868930"/>
        <a:ext cx="2450240" cy="747024"/>
      </dsp:txXfrm>
    </dsp:sp>
    <dsp:sp modelId="{A0477EDF-15C3-416A-83C7-4C54A6657593}">
      <dsp:nvSpPr>
        <dsp:cNvPr id="0" name=""/>
        <dsp:cNvSpPr/>
      </dsp:nvSpPr>
      <dsp:spPr>
        <a:xfrm>
          <a:off x="1987271" y="2802711"/>
          <a:ext cx="2450240" cy="747024"/>
        </a:xfrm>
        <a:prstGeom prst="rect">
          <a:avLst/>
        </a:prstGeom>
        <a:solidFill>
          <a:srgbClr val="0553A7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界面操作管理</a:t>
          </a:r>
        </a:p>
      </dsp:txBody>
      <dsp:txXfrm>
        <a:off x="1987271" y="2802711"/>
        <a:ext cx="2450240" cy="747024"/>
      </dsp:txXfrm>
    </dsp:sp>
    <dsp:sp modelId="{78416B04-80DA-4364-BC09-623790009D16}">
      <dsp:nvSpPr>
        <dsp:cNvPr id="0" name=""/>
        <dsp:cNvSpPr/>
      </dsp:nvSpPr>
      <dsp:spPr>
        <a:xfrm>
          <a:off x="4927560" y="1402040"/>
          <a:ext cx="2450240" cy="747024"/>
        </a:xfrm>
        <a:prstGeom prst="rect">
          <a:avLst/>
        </a:prstGeom>
        <a:solidFill>
          <a:srgbClr val="0553A7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可视化配置</a:t>
          </a:r>
        </a:p>
      </dsp:txBody>
      <dsp:txXfrm>
        <a:off x="4927560" y="1402040"/>
        <a:ext cx="2450240" cy="747024"/>
      </dsp:txXfrm>
    </dsp:sp>
    <dsp:sp modelId="{A7F94C08-790B-4405-BAEE-E7A000A8907B}">
      <dsp:nvSpPr>
        <dsp:cNvPr id="0" name=""/>
        <dsp:cNvSpPr/>
      </dsp:nvSpPr>
      <dsp:spPr>
        <a:xfrm>
          <a:off x="4927560" y="2335821"/>
          <a:ext cx="2450240" cy="747024"/>
        </a:xfrm>
        <a:prstGeom prst="rect">
          <a:avLst/>
        </a:prstGeom>
        <a:solidFill>
          <a:srgbClr val="0553A7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调度过程监控</a:t>
          </a:r>
        </a:p>
      </dsp:txBody>
      <dsp:txXfrm>
        <a:off x="4927560" y="2335821"/>
        <a:ext cx="2450240" cy="747024"/>
      </dsp:txXfrm>
    </dsp:sp>
    <dsp:sp modelId="{1525EAA8-CF9C-4600-A8B9-E9AF2D0E6AA3}">
      <dsp:nvSpPr>
        <dsp:cNvPr id="0" name=""/>
        <dsp:cNvSpPr/>
      </dsp:nvSpPr>
      <dsp:spPr>
        <a:xfrm>
          <a:off x="4927560" y="3269601"/>
          <a:ext cx="2450240" cy="747024"/>
        </a:xfrm>
        <a:prstGeom prst="rect">
          <a:avLst/>
        </a:prstGeom>
        <a:solidFill>
          <a:srgbClr val="0553A7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调度过程预警</a:t>
          </a:r>
        </a:p>
      </dsp:txBody>
      <dsp:txXfrm>
        <a:off x="4927560" y="3269601"/>
        <a:ext cx="2450240" cy="747024"/>
      </dsp:txXfrm>
    </dsp:sp>
    <dsp:sp modelId="{A8016FA3-8D64-44E5-A626-1F524288C571}">
      <dsp:nvSpPr>
        <dsp:cNvPr id="0" name=""/>
        <dsp:cNvSpPr/>
      </dsp:nvSpPr>
      <dsp:spPr>
        <a:xfrm>
          <a:off x="4927560" y="4203382"/>
          <a:ext cx="2450240" cy="747024"/>
        </a:xfrm>
        <a:prstGeom prst="rect">
          <a:avLst/>
        </a:prstGeom>
        <a:solidFill>
          <a:srgbClr val="0553A7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调度人工干预</a:t>
          </a:r>
        </a:p>
      </dsp:txBody>
      <dsp:txXfrm>
        <a:off x="4927560" y="4203382"/>
        <a:ext cx="2450240" cy="747024"/>
      </dsp:txXfrm>
    </dsp:sp>
    <dsp:sp modelId="{0E37C682-7391-4D58-BCFF-DB705CDAB7D4}">
      <dsp:nvSpPr>
        <dsp:cNvPr id="0" name=""/>
        <dsp:cNvSpPr/>
      </dsp:nvSpPr>
      <dsp:spPr>
        <a:xfrm>
          <a:off x="1987271" y="3736492"/>
          <a:ext cx="2450240" cy="747024"/>
        </a:xfrm>
        <a:prstGeom prst="rect">
          <a:avLst/>
        </a:prstGeom>
        <a:solidFill>
          <a:srgbClr val="0553A7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平台接口开放</a:t>
          </a:r>
        </a:p>
      </dsp:txBody>
      <dsp:txXfrm>
        <a:off x="1987271" y="3736492"/>
        <a:ext cx="2450240" cy="747024"/>
      </dsp:txXfrm>
    </dsp:sp>
    <dsp:sp modelId="{D3B9144F-3B74-47BB-A397-BE0D956B4ECD}">
      <dsp:nvSpPr>
        <dsp:cNvPr id="0" name=""/>
        <dsp:cNvSpPr/>
      </dsp:nvSpPr>
      <dsp:spPr>
        <a:xfrm>
          <a:off x="1987271" y="4670273"/>
          <a:ext cx="2450240" cy="747024"/>
        </a:xfrm>
        <a:prstGeom prst="rect">
          <a:avLst/>
        </a:prstGeom>
        <a:solidFill>
          <a:srgbClr val="0553A7"/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其他</a:t>
          </a:r>
        </a:p>
      </dsp:txBody>
      <dsp:txXfrm>
        <a:off x="1987271" y="4670273"/>
        <a:ext cx="2450240" cy="7470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BFFAB-3489-4FEF-B194-C8C0E464B9C3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CB6FA-B034-4782-A344-AD1C277F90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13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我们按照研究概述、需求分析、概要设计、系统实现及总结的议程具体进行说明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CB6FA-B034-4782-A344-AD1C277F90D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758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注册模块的作用是：任务发现注册登记</a:t>
            </a:r>
            <a:endParaRPr lang="en-US" altLang="zh-CN" dirty="0"/>
          </a:p>
          <a:p>
            <a:r>
              <a:rPr lang="zh-CN" altLang="en-US" dirty="0"/>
              <a:t>调度子模块：有序调度，任务分片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在这个应用结构下，我们对应用分层进行说明。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CB6FA-B034-4782-A344-AD1C277F90D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076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从层次的下方往上看，</a:t>
            </a:r>
            <a:endParaRPr lang="en-US" altLang="zh-CN" dirty="0"/>
          </a:p>
          <a:p>
            <a:r>
              <a:rPr lang="zh-CN" altLang="en-US" dirty="0"/>
              <a:t>首先是核心调度模块</a:t>
            </a:r>
            <a:r>
              <a:rPr lang="en-US" altLang="zh-CN" dirty="0"/>
              <a:t>---</a:t>
            </a:r>
            <a:r>
              <a:rPr lang="zh-CN" altLang="en-US" dirty="0"/>
              <a:t>注册层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针对这个层次划分，系统的功能划分如下：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CB6FA-B034-4782-A344-AD1C277F90D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978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调度模块、通信模块、执行模块说明：</a:t>
            </a:r>
            <a:endParaRPr lang="en-US" altLang="zh-CN" dirty="0"/>
          </a:p>
          <a:p>
            <a:r>
              <a:rPr lang="zh-CN" altLang="en-US" dirty="0"/>
              <a:t>通信模块：主要用于调度模块和执行模块的信息交互，系统设计成平台的方式，所以通信方式，我们设计成提供对外</a:t>
            </a:r>
            <a:r>
              <a:rPr lang="en-US" altLang="zh-CN" dirty="0"/>
              <a:t>API</a:t>
            </a:r>
            <a:r>
              <a:rPr lang="zh-CN" altLang="en-US" dirty="0"/>
              <a:t>调用接口的方式来实现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CB6FA-B034-4782-A344-AD1C277F90D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750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CB6FA-B034-4782-A344-AD1C277F90D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696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基于上述系统概要设计，我们根据概要设计中的的层次分块说明系统的具体实现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CB6FA-B034-4782-A344-AD1C277F90D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526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首先是调度模块的集群实现：</a:t>
            </a:r>
            <a:r>
              <a:rPr lang="en-US" altLang="zh-CN" dirty="0"/>
              <a:t>xxx</a:t>
            </a:r>
          </a:p>
          <a:p>
            <a:r>
              <a:rPr lang="zh-CN" altLang="en-US" dirty="0"/>
              <a:t>集群环境下任务的具体执行时序图如下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CB6FA-B034-4782-A344-AD1C277F90D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736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一个任务调度分成两个阶段，第一个阶段获取根据触发器获取待执行任务，第二阶段根据获取的执行任务触发执行操作。</a:t>
            </a:r>
            <a:endParaRPr lang="en-US" altLang="zh-CN" dirty="0"/>
          </a:p>
          <a:p>
            <a:r>
              <a:rPr lang="zh-CN" altLang="en-US" dirty="0"/>
              <a:t>在通过数据库悲观锁，实现集群环境下的服务竞争问题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CB6FA-B034-4782-A344-AD1C277F90D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778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任务分片，分片参数设置，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CB6FA-B034-4782-A344-AD1C277F90D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194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触发依赖</a:t>
            </a:r>
            <a:endParaRPr lang="en-US" altLang="zh-CN" dirty="0"/>
          </a:p>
          <a:p>
            <a:r>
              <a:rPr lang="zh-CN" altLang="en-US" dirty="0"/>
              <a:t>触发方式：</a:t>
            </a:r>
            <a:r>
              <a:rPr lang="en-US" altLang="zh-CN" dirty="0"/>
              <a:t>1.</a:t>
            </a:r>
            <a:r>
              <a:rPr lang="zh-CN" altLang="en-US" dirty="0"/>
              <a:t>定时，</a:t>
            </a:r>
            <a:r>
              <a:rPr lang="en-US" altLang="zh-CN" dirty="0"/>
              <a:t>2.</a:t>
            </a:r>
            <a:r>
              <a:rPr lang="zh-CN" altLang="en-US" dirty="0"/>
              <a:t>循环（</a:t>
            </a:r>
            <a:r>
              <a:rPr lang="en-US" altLang="zh-CN" dirty="0"/>
              <a:t>15</a:t>
            </a:r>
            <a:r>
              <a:rPr lang="zh-CN" altLang="en-US" dirty="0"/>
              <a:t>分钟），</a:t>
            </a:r>
            <a:r>
              <a:rPr lang="en-US" altLang="zh-CN" dirty="0"/>
              <a:t>3</a:t>
            </a:r>
            <a:r>
              <a:rPr lang="zh-CN" altLang="en-US" dirty="0"/>
              <a:t>外部事件（实时逻辑触发），</a:t>
            </a:r>
            <a:r>
              <a:rPr lang="en-US" altLang="zh-CN" dirty="0"/>
              <a:t>4.</a:t>
            </a:r>
            <a:r>
              <a:rPr lang="zh-CN" altLang="en-US" dirty="0"/>
              <a:t>任务事件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调度模块的核心结构如上，后面是基于调度模块的管理平台子模块详细设计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CB6FA-B034-4782-A344-AD1C277F90D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1933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管理台提供了一个基于</a:t>
            </a:r>
            <a:r>
              <a:rPr lang="en-US" altLang="zh-CN" dirty="0"/>
              <a:t>B/S</a:t>
            </a:r>
            <a:r>
              <a:rPr lang="zh-CN" altLang="en-US" dirty="0"/>
              <a:t>架构的界面展现，系统采用的是</a:t>
            </a:r>
            <a:r>
              <a:rPr lang="en-US" altLang="zh-CN" dirty="0" err="1"/>
              <a:t>SpringMVC</a:t>
            </a:r>
            <a:r>
              <a:rPr lang="zh-CN" altLang="en-US" dirty="0"/>
              <a:t>框架来实现，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CB6FA-B034-4782-A344-AD1C277F90D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173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首先是研究概述，主要说明选题的背景，意义及相关的研究现状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CB6FA-B034-4782-A344-AD1C277F90D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5378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调度模块：管理台以及注册子模块使用的</a:t>
            </a:r>
            <a:r>
              <a:rPr lang="en-US" altLang="zh-CN" dirty="0"/>
              <a:t>ORM</a:t>
            </a:r>
            <a:r>
              <a:rPr lang="zh-CN" altLang="en-US" dirty="0"/>
              <a:t>框架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E8827-5B94-4C14-A1F4-7CA11E3A783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7366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通信模块系统提供了</a:t>
            </a:r>
            <a:r>
              <a:rPr lang="en-US" altLang="zh-CN" dirty="0"/>
              <a:t>HTTP</a:t>
            </a:r>
            <a:r>
              <a:rPr lang="zh-CN" altLang="en-US" dirty="0"/>
              <a:t>的方式接入和</a:t>
            </a:r>
            <a:r>
              <a:rPr lang="en-US" altLang="zh-CN" dirty="0"/>
              <a:t>TCP</a:t>
            </a:r>
            <a:r>
              <a:rPr lang="zh-CN" altLang="en-US" dirty="0"/>
              <a:t>方式的接入，区别在于如下</a:t>
            </a:r>
            <a:endParaRPr lang="en-US" altLang="zh-CN" dirty="0"/>
          </a:p>
          <a:p>
            <a:r>
              <a:rPr lang="en-US" altLang="zh-CN" dirty="0"/>
              <a:t>HTTP</a:t>
            </a:r>
            <a:r>
              <a:rPr lang="zh-CN" altLang="en-US" dirty="0"/>
              <a:t>是无状态会话，通过</a:t>
            </a:r>
            <a:r>
              <a:rPr lang="en-US" altLang="zh-CN" dirty="0"/>
              <a:t>Nginx</a:t>
            </a:r>
            <a:r>
              <a:rPr lang="zh-CN" altLang="en-US" dirty="0"/>
              <a:t>完成负载均衡</a:t>
            </a: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会维持住会话，通过调度模块的执行数据库来实现负载均衡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CB6FA-B034-4782-A344-AD1C277F90D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9771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执行模块，提供系统安装包，自动化接入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CB6FA-B034-4782-A344-AD1C277F90D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693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使用率测试结果图”，随着任务并发调度数的增长，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使用率层线性增长，当测试集群环境调度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15000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个任务时，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使用率接近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90%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“内存使用量测试结果图”，随着任务并发调度数的增长，内存使用量基本保持不变，任务调度对内存的占用情况影响较小。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“任务失败数测试结果表”，随着任务数量的线性增加（每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秒增加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个调度任务），测试集群下能够支撑同时稳定并发调度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15000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个任务，当任务超过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15000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个数量后，开始出现任务调度失败的情况。负载测试可得系统稳定运行的并发为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15000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个任务同时调度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“稳定性测试结果图”，系统在同时并发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15000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个调度任务时，在第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天、第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天、第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天、第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28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天存在部分调度任务失败的情况，经对失败原因进行分析，主要失败原因是由于网络波动的情况，存在任务调度不通造成的任务调度失败。排除网络问题后，系统能够长时间在高并发的情况下稳定运行。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总结：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CB6FA-B034-4782-A344-AD1C277F90D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0829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由于本人能力有限，论述过程中还存在很多的问题，请答辩老师提出宝贵的意见。陈述完毕，谢谢！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CB6FA-B034-4782-A344-AD1C277F90D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948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任务调度系统是企业应用中不可获取的一个系统，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其第一个特点是应用广泛，一般在企业应用系统中，或多或少都会有相关的调度模块或者模块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例如：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金融行业的清算跑批需求（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成交数据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--&gt;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清算数据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--&gt;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交收数据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--&gt;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持仓数据</a:t>
            </a:r>
            <a:r>
              <a:rPr lang="zh-CN" altLang="en-US" dirty="0"/>
              <a:t>），数据仓库的</a:t>
            </a:r>
            <a:r>
              <a:rPr lang="en-US" altLang="zh-CN" dirty="0"/>
              <a:t>ETL</a:t>
            </a:r>
            <a:r>
              <a:rPr lang="zh-CN" altLang="en-US" dirty="0"/>
              <a:t>调度，甚至在一些小公司的任务活动结果统计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2.</a:t>
            </a:r>
            <a:r>
              <a:rPr lang="zh-CN" altLang="en-US" dirty="0"/>
              <a:t>任务调度一般需要处理大量数据，互联网</a:t>
            </a:r>
            <a:r>
              <a:rPr lang="en-US" altLang="zh-CN" dirty="0"/>
              <a:t>+</a:t>
            </a:r>
            <a:r>
              <a:rPr lang="zh-CN" altLang="en-US" dirty="0"/>
              <a:t>时代背景下数据激增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这种特点带来传统的解决方式，是通过采购高性能的大型服务器来解决。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3.</a:t>
            </a:r>
            <a:r>
              <a:rPr lang="zh-CN" altLang="en-US" dirty="0"/>
              <a:t>企业云部署，去</a:t>
            </a:r>
            <a:r>
              <a:rPr lang="en-US" altLang="zh-CN" dirty="0"/>
              <a:t>IOE</a:t>
            </a:r>
            <a:r>
              <a:rPr lang="zh-CN" altLang="en-US" dirty="0"/>
              <a:t>，机器配置较低</a:t>
            </a:r>
            <a:r>
              <a:rPr lang="en-US" altLang="zh-CN" dirty="0"/>
              <a:t>—</a:t>
            </a:r>
            <a:r>
              <a:rPr lang="zh-CN" altLang="en-US" dirty="0"/>
              <a:t>与传统的系统特点矛盾，传统的调度工具需要运行在性能较高的机器上面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待来的问题！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CB6FA-B034-4782-A344-AD1C277F90D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574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lvl="1" indent="-342900">
              <a:buAutoNum type="arabicPeriod"/>
            </a:pPr>
            <a:r>
              <a:rPr lang="zh-CN" altLang="en-US" dirty="0"/>
              <a:t>降低系统使用门槛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减少企业采购成本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zh-CN" dirty="0"/>
              <a:t>创业初期公司</a:t>
            </a:r>
            <a:r>
              <a:rPr lang="zh-CN" altLang="en-US" dirty="0"/>
              <a:t>：技术方案选型的时候，可以直接使用云虚拟机部署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大型企业：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免去昂贵的大型机采购成本，并降低由于大型机技术垄断造成的维护成本开支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CB6FA-B034-4782-A344-AD1C277F90D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906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从目前市场上面应用比较多的进行介绍：</a:t>
            </a:r>
            <a:endParaRPr lang="en-US" altLang="zh-CN" dirty="0"/>
          </a:p>
          <a:p>
            <a:pPr algn="l"/>
            <a:r>
              <a:rPr lang="en-US" altLang="zh-CN" dirty="0"/>
              <a:t>1.ETL</a:t>
            </a:r>
            <a:r>
              <a:rPr lang="zh-CN" altLang="en-US" dirty="0"/>
              <a:t>工具，以</a:t>
            </a:r>
            <a:r>
              <a:rPr lang="en-US" altLang="zh-CN" dirty="0"/>
              <a:t>Teradata</a:t>
            </a:r>
            <a:r>
              <a:rPr lang="zh-CN" altLang="en-US" dirty="0"/>
              <a:t>为例子，</a:t>
            </a:r>
            <a:endParaRPr lang="en-US" altLang="zh-CN" dirty="0"/>
          </a:p>
          <a:p>
            <a:pPr algn="l"/>
            <a:r>
              <a:rPr lang="zh-CN" altLang="en-US" dirty="0"/>
              <a:t>主要问题：调度干扰，集群部署，数据分片，通信安全，界面化操作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CB6FA-B034-4782-A344-AD1C277F90D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42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基于上述的研究现状，对课题系统提出如下需求：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CB6FA-B034-4782-A344-AD1C277F90D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700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ts val="2000"/>
              </a:lnSpc>
              <a:spcBef>
                <a:spcPts val="1000"/>
              </a:spcBef>
              <a:buFont typeface="+mj-lt"/>
              <a:buNone/>
            </a:pPr>
            <a:r>
              <a:rPr lang="zh-CN" altLang="en-US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其他：有序执行，权限管理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CB6FA-B034-4782-A344-AD1C277F90D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89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基于如上需求目标，我提出如下实现方案，首先概要设计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CB6FA-B034-4782-A344-AD1C277F90D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140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首先是解决调度干扰问题：我们采用的是调度模块和执行模块分离的架构方式，在这里我们称为</a:t>
            </a:r>
            <a:r>
              <a:rPr lang="en-US" altLang="zh-CN" dirty="0"/>
              <a:t>Client-Agent</a:t>
            </a:r>
            <a:r>
              <a:rPr lang="zh-CN" altLang="en-US" dirty="0"/>
              <a:t>架构。</a:t>
            </a:r>
            <a:endParaRPr lang="en-US" altLang="zh-CN" dirty="0"/>
          </a:p>
          <a:p>
            <a:r>
              <a:rPr lang="zh-CN" altLang="en-US" dirty="0"/>
              <a:t>在这个结构基础上面，系统的部署结构如右图。</a:t>
            </a:r>
            <a:r>
              <a:rPr lang="en-US" altLang="zh-CN" dirty="0" err="1"/>
              <a:t>Xxxx</a:t>
            </a:r>
            <a:r>
              <a:rPr lang="zh-CN" altLang="en-US" dirty="0"/>
              <a:t>部署介绍</a:t>
            </a:r>
            <a:endParaRPr lang="en-US" altLang="zh-CN" dirty="0"/>
          </a:p>
          <a:p>
            <a:r>
              <a:rPr lang="en-US" altLang="zh-CN" dirty="0"/>
              <a:t>Client-Agent</a:t>
            </a:r>
            <a:r>
              <a:rPr lang="zh-CN" altLang="en-US" dirty="0"/>
              <a:t>架构的具体应用结构是怎么样的呢，我们看应用结构说明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CB6FA-B034-4782-A344-AD1C277F90D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833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21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3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36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15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42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04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27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63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57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20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F1C73-6920-4190-8F76-1A0FE52E9A1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6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矩形 2"/>
          <p:cNvSpPr/>
          <p:nvPr/>
        </p:nvSpPr>
        <p:spPr>
          <a:xfrm>
            <a:off x="-147461" y="1"/>
            <a:ext cx="12733161" cy="1511300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439411" y="251348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403812" y="2077992"/>
            <a:ext cx="3384379" cy="639813"/>
            <a:chOff x="1343472" y="2420888"/>
            <a:chExt cx="3384378" cy="639812"/>
          </a:xfrm>
        </p:grpSpPr>
        <p:sp>
          <p:nvSpPr>
            <p:cNvPr id="5" name="矩形 4"/>
            <p:cNvSpPr/>
            <p:nvPr/>
          </p:nvSpPr>
          <p:spPr>
            <a:xfrm>
              <a:off x="1343472" y="2420888"/>
              <a:ext cx="612328" cy="612328"/>
            </a:xfrm>
            <a:prstGeom prst="rect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46259" y="2463800"/>
              <a:ext cx="632955" cy="523220"/>
            </a:xfrm>
            <a:prstGeom prst="rect">
              <a:avLst/>
            </a:prstGeom>
            <a:solidFill>
              <a:srgbClr val="0553A7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919536" y="2420888"/>
              <a:ext cx="2664296" cy="63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387658" y="2476500"/>
              <a:ext cx="2340192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研究概述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403812" y="2966992"/>
            <a:ext cx="3384379" cy="639813"/>
            <a:chOff x="1343472" y="2420888"/>
            <a:chExt cx="3384378" cy="639812"/>
          </a:xfrm>
        </p:grpSpPr>
        <p:sp>
          <p:nvSpPr>
            <p:cNvPr id="12" name="矩形 11"/>
            <p:cNvSpPr/>
            <p:nvPr/>
          </p:nvSpPr>
          <p:spPr>
            <a:xfrm>
              <a:off x="1343472" y="2420888"/>
              <a:ext cx="612328" cy="612328"/>
            </a:xfrm>
            <a:prstGeom prst="rect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346259" y="2463800"/>
              <a:ext cx="6329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919536" y="2420888"/>
              <a:ext cx="2664296" cy="63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387658" y="2476500"/>
              <a:ext cx="2340192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403812" y="3868692"/>
            <a:ext cx="3384379" cy="639813"/>
            <a:chOff x="1343472" y="2420888"/>
            <a:chExt cx="3384378" cy="639812"/>
          </a:xfrm>
        </p:grpSpPr>
        <p:sp>
          <p:nvSpPr>
            <p:cNvPr id="17" name="矩形 16"/>
            <p:cNvSpPr/>
            <p:nvPr/>
          </p:nvSpPr>
          <p:spPr>
            <a:xfrm>
              <a:off x="1343472" y="2420888"/>
              <a:ext cx="612328" cy="612328"/>
            </a:xfrm>
            <a:prstGeom prst="rect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346259" y="2463800"/>
              <a:ext cx="6329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919536" y="2420888"/>
              <a:ext cx="2664296" cy="63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387658" y="2476500"/>
              <a:ext cx="2340192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概要设计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403812" y="4732292"/>
            <a:ext cx="3924436" cy="639813"/>
            <a:chOff x="1343472" y="2420888"/>
            <a:chExt cx="3924435" cy="639812"/>
          </a:xfrm>
        </p:grpSpPr>
        <p:sp>
          <p:nvSpPr>
            <p:cNvPr id="24" name="矩形 23"/>
            <p:cNvSpPr/>
            <p:nvPr/>
          </p:nvSpPr>
          <p:spPr>
            <a:xfrm>
              <a:off x="1343472" y="2420888"/>
              <a:ext cx="612328" cy="612328"/>
            </a:xfrm>
            <a:prstGeom prst="rect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346259" y="2463800"/>
              <a:ext cx="6329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8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919536" y="2420888"/>
              <a:ext cx="2664296" cy="63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387658" y="2476500"/>
              <a:ext cx="2880249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系统实现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403812" y="5608592"/>
            <a:ext cx="3384379" cy="639813"/>
            <a:chOff x="1343472" y="2420888"/>
            <a:chExt cx="3384378" cy="639812"/>
          </a:xfrm>
        </p:grpSpPr>
        <p:sp>
          <p:nvSpPr>
            <p:cNvPr id="29" name="矩形 28"/>
            <p:cNvSpPr/>
            <p:nvPr/>
          </p:nvSpPr>
          <p:spPr>
            <a:xfrm>
              <a:off x="1343472" y="2420888"/>
              <a:ext cx="612328" cy="612328"/>
            </a:xfrm>
            <a:prstGeom prst="rect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346259" y="2463800"/>
              <a:ext cx="6329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28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919536" y="2420888"/>
              <a:ext cx="2664296" cy="63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387658" y="2476500"/>
              <a:ext cx="2340192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2543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3C291D73-C0F5-4C8A-B80F-2CE53CA25082}"/>
              </a:ext>
            </a:extLst>
          </p:cNvPr>
          <p:cNvSpPr/>
          <p:nvPr/>
        </p:nvSpPr>
        <p:spPr>
          <a:xfrm>
            <a:off x="5430845" y="1912158"/>
            <a:ext cx="1391580" cy="7954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通信模块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3B11997-0451-4005-A5E9-E6FCF1141FEF}"/>
              </a:ext>
            </a:extLst>
          </p:cNvPr>
          <p:cNvSpPr/>
          <p:nvPr/>
        </p:nvSpPr>
        <p:spPr>
          <a:xfrm>
            <a:off x="0" y="1014531"/>
            <a:ext cx="5102578" cy="5755307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200" dirty="0">
                <a:solidFill>
                  <a:schemeClr val="dk1"/>
                </a:solidFill>
              </a:rPr>
              <a:t>调度模块（集群）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2E9CE90-DFF1-4FBB-A3EF-A9AD6A13B315}"/>
              </a:ext>
            </a:extLst>
          </p:cNvPr>
          <p:cNvSpPr/>
          <p:nvPr/>
        </p:nvSpPr>
        <p:spPr>
          <a:xfrm>
            <a:off x="7089422" y="1014531"/>
            <a:ext cx="5102578" cy="5870853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200" dirty="0">
                <a:solidFill>
                  <a:schemeClr val="dk1"/>
                </a:solidFill>
              </a:rPr>
              <a:t>执行模块（</a:t>
            </a:r>
            <a:r>
              <a:rPr lang="zh-CN" altLang="en-US" sz="1200" dirty="0"/>
              <a:t>集群</a:t>
            </a:r>
            <a:r>
              <a:rPr lang="zh-CN" altLang="en-US" sz="1200" dirty="0">
                <a:solidFill>
                  <a:schemeClr val="dk1"/>
                </a:solidFill>
              </a:rPr>
              <a:t>）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60DB797-2C70-420B-92C8-22E0EEB4B2E9}"/>
              </a:ext>
            </a:extLst>
          </p:cNvPr>
          <p:cNvSpPr/>
          <p:nvPr/>
        </p:nvSpPr>
        <p:spPr>
          <a:xfrm>
            <a:off x="7089423" y="1340768"/>
            <a:ext cx="5129200" cy="26089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050">
                <a:solidFill>
                  <a:schemeClr val="tx1"/>
                </a:solidFill>
              </a:rPr>
              <a:t>执行框架</a:t>
            </a:r>
            <a:endParaRPr lang="en-US" altLang="zh-CN" sz="1050" dirty="0">
              <a:solidFill>
                <a:schemeClr val="tx1"/>
              </a:solidFill>
            </a:endParaRPr>
          </a:p>
          <a:p>
            <a:pPr algn="ctr"/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55A178E-4CCB-4FF6-B6DD-3B1D65F25228}"/>
              </a:ext>
            </a:extLst>
          </p:cNvPr>
          <p:cNvSpPr/>
          <p:nvPr/>
        </p:nvSpPr>
        <p:spPr>
          <a:xfrm>
            <a:off x="2144891" y="1196752"/>
            <a:ext cx="2957688" cy="27529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注册子模块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任务注册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登记、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分组、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生命周期管理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7FA0C1C-3F62-4886-A6A4-5C9B755FCDEC}"/>
              </a:ext>
            </a:extLst>
          </p:cNvPr>
          <p:cNvSpPr/>
          <p:nvPr/>
        </p:nvSpPr>
        <p:spPr>
          <a:xfrm>
            <a:off x="7062799" y="3045390"/>
            <a:ext cx="5129201" cy="9043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任务切面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393391D-A2AC-4B06-AA86-C5DBAA8BD9FB}"/>
              </a:ext>
            </a:extLst>
          </p:cNvPr>
          <p:cNvSpPr/>
          <p:nvPr/>
        </p:nvSpPr>
        <p:spPr>
          <a:xfrm>
            <a:off x="7266703" y="4275928"/>
            <a:ext cx="4728781" cy="260945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业务系统</a:t>
            </a:r>
            <a:r>
              <a:rPr lang="en-US" altLang="zh-CN" sz="1200" dirty="0">
                <a:solidFill>
                  <a:schemeClr val="tx1"/>
                </a:solidFill>
              </a:rPr>
              <a:t>/</a:t>
            </a:r>
            <a:r>
              <a:rPr lang="zh-CN" altLang="en-US" sz="1200">
                <a:solidFill>
                  <a:schemeClr val="tx1"/>
                </a:solidFill>
              </a:rPr>
              <a:t>执行脚本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专注逻辑实现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75D511F-8B38-4E12-A831-06855CB829B8}"/>
              </a:ext>
            </a:extLst>
          </p:cNvPr>
          <p:cNvSpPr/>
          <p:nvPr/>
        </p:nvSpPr>
        <p:spPr>
          <a:xfrm>
            <a:off x="24055" y="4731729"/>
            <a:ext cx="2959769" cy="15881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调度子模块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7D459D4-A5A1-42B8-9C0B-F91517D38418}"/>
              </a:ext>
            </a:extLst>
          </p:cNvPr>
          <p:cNvSpPr/>
          <p:nvPr/>
        </p:nvSpPr>
        <p:spPr>
          <a:xfrm>
            <a:off x="168433" y="5243071"/>
            <a:ext cx="1167063" cy="87830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触发管理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1E84B583-8223-4463-9FBF-C3F4375241DF}"/>
              </a:ext>
            </a:extLst>
          </p:cNvPr>
          <p:cNvSpPr/>
          <p:nvPr/>
        </p:nvSpPr>
        <p:spPr>
          <a:xfrm>
            <a:off x="1576128" y="5243070"/>
            <a:ext cx="1167063" cy="87830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依赖管理</a:t>
            </a: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E32E720E-19AE-4C13-BEED-044B0E8083CB}"/>
              </a:ext>
            </a:extLst>
          </p:cNvPr>
          <p:cNvCxnSpPr>
            <a:cxnSpLocks/>
            <a:stCxn id="24" idx="1"/>
            <a:endCxn id="28" idx="0"/>
          </p:cNvCxnSpPr>
          <p:nvPr/>
        </p:nvCxnSpPr>
        <p:spPr>
          <a:xfrm rot="10800000" flipV="1">
            <a:off x="751965" y="2573213"/>
            <a:ext cx="1392926" cy="26698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E382B860-6B94-436E-837B-9CE631D1091B}"/>
              </a:ext>
            </a:extLst>
          </p:cNvPr>
          <p:cNvSpPr/>
          <p:nvPr/>
        </p:nvSpPr>
        <p:spPr>
          <a:xfrm>
            <a:off x="482897" y="18321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触发机制</a:t>
            </a: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4E49E9CD-8F59-4EE2-BFCA-7F864D6151DA}"/>
              </a:ext>
            </a:extLst>
          </p:cNvPr>
          <p:cNvCxnSpPr>
            <a:cxnSpLocks/>
            <a:stCxn id="29" idx="6"/>
            <a:endCxn id="24" idx="2"/>
          </p:cNvCxnSpPr>
          <p:nvPr/>
        </p:nvCxnSpPr>
        <p:spPr>
          <a:xfrm flipV="1">
            <a:off x="2743191" y="3949676"/>
            <a:ext cx="880544" cy="17325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2058FAD5-AFDB-4F48-95A7-E3DCFB6A8DC0}"/>
              </a:ext>
            </a:extLst>
          </p:cNvPr>
          <p:cNvSpPr/>
          <p:nvPr/>
        </p:nvSpPr>
        <p:spPr>
          <a:xfrm>
            <a:off x="3509162" y="478672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依赖检测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1227E73-5535-4A04-9567-1750578E10BC}"/>
              </a:ext>
            </a:extLst>
          </p:cNvPr>
          <p:cNvCxnSpPr>
            <a:stCxn id="29" idx="2"/>
            <a:endCxn id="28" idx="6"/>
          </p:cNvCxnSpPr>
          <p:nvPr/>
        </p:nvCxnSpPr>
        <p:spPr>
          <a:xfrm flipH="1">
            <a:off x="1335496" y="5682223"/>
            <a:ext cx="2406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箭头: 右 34">
            <a:extLst>
              <a:ext uri="{FF2B5EF4-FFF2-40B4-BE49-F238E27FC236}">
                <a16:creationId xmlns:a16="http://schemas.microsoft.com/office/drawing/2014/main" id="{59E5F947-23CE-4D89-8C42-F4839D521E04}"/>
              </a:ext>
            </a:extLst>
          </p:cNvPr>
          <p:cNvSpPr/>
          <p:nvPr/>
        </p:nvSpPr>
        <p:spPr>
          <a:xfrm>
            <a:off x="5430845" y="1501916"/>
            <a:ext cx="1670610" cy="557240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任务触发</a:t>
            </a:r>
          </a:p>
        </p:txBody>
      </p:sp>
      <p:sp>
        <p:nvSpPr>
          <p:cNvPr id="36" name="箭头: 左 35">
            <a:extLst>
              <a:ext uri="{FF2B5EF4-FFF2-40B4-BE49-F238E27FC236}">
                <a16:creationId xmlns:a16="http://schemas.microsoft.com/office/drawing/2014/main" id="{7621A50F-9CEA-4650-B712-E937FB9FD9B5}"/>
              </a:ext>
            </a:extLst>
          </p:cNvPr>
          <p:cNvSpPr/>
          <p:nvPr/>
        </p:nvSpPr>
        <p:spPr>
          <a:xfrm>
            <a:off x="5129201" y="2557692"/>
            <a:ext cx="1693224" cy="596292"/>
          </a:xfrm>
          <a:prstGeom prst="lef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执行回调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F942021-CB36-4CA8-BFE9-01D20D8AEA6D}"/>
              </a:ext>
            </a:extLst>
          </p:cNvPr>
          <p:cNvGrpSpPr/>
          <p:nvPr/>
        </p:nvGrpSpPr>
        <p:grpSpPr>
          <a:xfrm>
            <a:off x="0" y="-27384"/>
            <a:ext cx="12703999" cy="942806"/>
            <a:chOff x="-58058" y="1"/>
            <a:chExt cx="12703999" cy="942806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E0C5C4C5-8D62-4E48-882F-0679F063EA05}"/>
                </a:ext>
              </a:extLst>
            </p:cNvPr>
            <p:cNvSpPr/>
            <p:nvPr/>
          </p:nvSpPr>
          <p:spPr>
            <a:xfrm>
              <a:off x="-58058" y="1"/>
              <a:ext cx="12308115" cy="832569"/>
            </a:xfrm>
            <a:prstGeom prst="rect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6F9B251-3152-41CE-AB7D-F09AB9532D28}"/>
                </a:ext>
              </a:extLst>
            </p:cNvPr>
            <p:cNvSpPr txBox="1"/>
            <p:nvPr/>
          </p:nvSpPr>
          <p:spPr>
            <a:xfrm>
              <a:off x="574827" y="220578"/>
              <a:ext cx="16458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研究概述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2D30E121-72C4-463F-861C-4059D6F6F097}"/>
                </a:ext>
              </a:extLst>
            </p:cNvPr>
            <p:cNvSpPr txBox="1"/>
            <p:nvPr/>
          </p:nvSpPr>
          <p:spPr>
            <a:xfrm>
              <a:off x="2990550" y="220578"/>
              <a:ext cx="2340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需求分析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EAFDD0B-0FC7-445E-9B6B-0379CCCCC03B}"/>
                </a:ext>
              </a:extLst>
            </p:cNvPr>
            <p:cNvSpPr txBox="1"/>
            <p:nvPr/>
          </p:nvSpPr>
          <p:spPr>
            <a:xfrm>
              <a:off x="5487830" y="220578"/>
              <a:ext cx="12163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应用结构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F08C2E4-81CA-4B64-8DF2-27DF9F037A7A}"/>
                </a:ext>
              </a:extLst>
            </p:cNvPr>
            <p:cNvSpPr txBox="1"/>
            <p:nvPr/>
          </p:nvSpPr>
          <p:spPr>
            <a:xfrm>
              <a:off x="7925407" y="220578"/>
              <a:ext cx="2340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系统实现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31D4239-1CEB-4C85-81EC-196344D94557}"/>
                </a:ext>
              </a:extLst>
            </p:cNvPr>
            <p:cNvSpPr txBox="1"/>
            <p:nvPr/>
          </p:nvSpPr>
          <p:spPr>
            <a:xfrm>
              <a:off x="10305750" y="220578"/>
              <a:ext cx="2340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</a:p>
          </p:txBody>
        </p:sp>
        <p:sp>
          <p:nvSpPr>
            <p:cNvPr id="50" name="等腰三角形 49">
              <a:extLst>
                <a:ext uri="{FF2B5EF4-FFF2-40B4-BE49-F238E27FC236}">
                  <a16:creationId xmlns:a16="http://schemas.microsoft.com/office/drawing/2014/main" id="{39B7FC54-43C8-4387-B55B-D704C7DE4A14}"/>
                </a:ext>
              </a:extLst>
            </p:cNvPr>
            <p:cNvSpPr/>
            <p:nvPr/>
          </p:nvSpPr>
          <p:spPr>
            <a:xfrm rot="10800000">
              <a:off x="5951984" y="764704"/>
              <a:ext cx="290416" cy="178103"/>
            </a:xfrm>
            <a:prstGeom prst="triangle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19299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556727-1B05-41C0-977B-3EEA37145908}"/>
              </a:ext>
            </a:extLst>
          </p:cNvPr>
          <p:cNvSpPr/>
          <p:nvPr/>
        </p:nvSpPr>
        <p:spPr>
          <a:xfrm>
            <a:off x="29076" y="3240178"/>
            <a:ext cx="12162924" cy="3501190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200" dirty="0">
                <a:solidFill>
                  <a:schemeClr val="dk1"/>
                </a:solidFill>
              </a:rPr>
              <a:t>调度模块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7C06952-51C3-4698-8E3A-5B507B885A36}"/>
              </a:ext>
            </a:extLst>
          </p:cNvPr>
          <p:cNvCxnSpPr>
            <a:cxnSpLocks/>
          </p:cNvCxnSpPr>
          <p:nvPr/>
        </p:nvCxnSpPr>
        <p:spPr>
          <a:xfrm>
            <a:off x="5149516" y="5393829"/>
            <a:ext cx="6916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EA5799-4263-4E9F-8902-2EE927C8A9EF}"/>
              </a:ext>
            </a:extLst>
          </p:cNvPr>
          <p:cNvCxnSpPr>
            <a:cxnSpLocks/>
          </p:cNvCxnSpPr>
          <p:nvPr/>
        </p:nvCxnSpPr>
        <p:spPr>
          <a:xfrm>
            <a:off x="1371600" y="6356357"/>
            <a:ext cx="10694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91EE7328-511C-4FE7-9216-B08A4B99446A}"/>
              </a:ext>
            </a:extLst>
          </p:cNvPr>
          <p:cNvSpPr/>
          <p:nvPr/>
        </p:nvSpPr>
        <p:spPr>
          <a:xfrm>
            <a:off x="6096000" y="1110592"/>
            <a:ext cx="5851356" cy="1540042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200" dirty="0">
                <a:solidFill>
                  <a:schemeClr val="dk1"/>
                </a:solidFill>
              </a:rPr>
              <a:t>执行模块（</a:t>
            </a:r>
            <a:r>
              <a:rPr lang="zh-CN" altLang="en-US" sz="1200" dirty="0"/>
              <a:t>集群</a:t>
            </a:r>
            <a:r>
              <a:rPr lang="zh-CN" altLang="en-US" sz="1200" dirty="0">
                <a:solidFill>
                  <a:schemeClr val="dk1"/>
                </a:solidFill>
              </a:rPr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1A9AA5-A358-4707-B276-7B470CECBE6A}"/>
              </a:ext>
            </a:extLst>
          </p:cNvPr>
          <p:cNvSpPr/>
          <p:nvPr/>
        </p:nvSpPr>
        <p:spPr>
          <a:xfrm>
            <a:off x="468789" y="6048580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任务注册层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F84E65C-E1DD-4F0F-8B93-1767B98D0FEC}"/>
              </a:ext>
            </a:extLst>
          </p:cNvPr>
          <p:cNvSpPr/>
          <p:nvPr/>
        </p:nvSpPr>
        <p:spPr>
          <a:xfrm>
            <a:off x="468789" y="4977775"/>
            <a:ext cx="10823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任务执行层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6D0D8B-40C6-4055-94F6-C0E6ECA64A09}"/>
              </a:ext>
            </a:extLst>
          </p:cNvPr>
          <p:cNvCxnSpPr>
            <a:cxnSpLocks/>
          </p:cNvCxnSpPr>
          <p:nvPr/>
        </p:nvCxnSpPr>
        <p:spPr>
          <a:xfrm>
            <a:off x="1371600" y="4186661"/>
            <a:ext cx="4598068" cy="28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A96CCD4-F53B-473F-BAF7-1A3930499F29}"/>
              </a:ext>
            </a:extLst>
          </p:cNvPr>
          <p:cNvSpPr/>
          <p:nvPr/>
        </p:nvSpPr>
        <p:spPr>
          <a:xfrm>
            <a:off x="468789" y="3980707"/>
            <a:ext cx="10823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管理控制层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C1431CF-5579-42C5-995A-7806A9891210}"/>
              </a:ext>
            </a:extLst>
          </p:cNvPr>
          <p:cNvSpPr/>
          <p:nvPr/>
        </p:nvSpPr>
        <p:spPr>
          <a:xfrm>
            <a:off x="1551137" y="1069065"/>
            <a:ext cx="3730232" cy="1540042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管理平台操作界面</a:t>
            </a:r>
            <a:endParaRPr lang="zh-CN" altLang="en-US" sz="1200" dirty="0">
              <a:solidFill>
                <a:schemeClr val="dk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60206F6-5C25-4059-8CCF-A0489A442F82}"/>
              </a:ext>
            </a:extLst>
          </p:cNvPr>
          <p:cNvSpPr/>
          <p:nvPr/>
        </p:nvSpPr>
        <p:spPr>
          <a:xfrm>
            <a:off x="1551137" y="3571634"/>
            <a:ext cx="1082348" cy="5120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查询查看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7DD22C3-5E1F-4E73-A805-035DE0D268F4}"/>
              </a:ext>
            </a:extLst>
          </p:cNvPr>
          <p:cNvSpPr/>
          <p:nvPr/>
        </p:nvSpPr>
        <p:spPr>
          <a:xfrm>
            <a:off x="2875079" y="3571634"/>
            <a:ext cx="1082348" cy="5120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配置修改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F8E08C8-A62E-495B-9AB3-C1F4A873A742}"/>
              </a:ext>
            </a:extLst>
          </p:cNvPr>
          <p:cNvSpPr/>
          <p:nvPr/>
        </p:nvSpPr>
        <p:spPr>
          <a:xfrm>
            <a:off x="4210090" y="3570272"/>
            <a:ext cx="1082348" cy="5120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重启回溯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F7FA261-43D9-46C5-B324-717674E32790}"/>
              </a:ext>
            </a:extLst>
          </p:cNvPr>
          <p:cNvSpPr/>
          <p:nvPr/>
        </p:nvSpPr>
        <p:spPr>
          <a:xfrm>
            <a:off x="6814499" y="4758814"/>
            <a:ext cx="1082348" cy="5120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调度触发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D7341D4-E905-47F3-AAEB-8CD7A1A3523D}"/>
              </a:ext>
            </a:extLst>
          </p:cNvPr>
          <p:cNvSpPr/>
          <p:nvPr/>
        </p:nvSpPr>
        <p:spPr>
          <a:xfrm>
            <a:off x="8382680" y="4758808"/>
            <a:ext cx="1082348" cy="5120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调度依赖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AF0034-6C2F-4DFB-9423-5B473FC7A583}"/>
              </a:ext>
            </a:extLst>
          </p:cNvPr>
          <p:cNvSpPr/>
          <p:nvPr/>
        </p:nvSpPr>
        <p:spPr>
          <a:xfrm>
            <a:off x="11109652" y="4775308"/>
            <a:ext cx="1082348" cy="5120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调度自检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7285626-0F99-4ED8-8323-66E2BFC794AF}"/>
              </a:ext>
            </a:extLst>
          </p:cNvPr>
          <p:cNvSpPr/>
          <p:nvPr/>
        </p:nvSpPr>
        <p:spPr>
          <a:xfrm>
            <a:off x="5292438" y="4758814"/>
            <a:ext cx="1082348" cy="5120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过程预警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EB7D187-369E-4537-B164-B46CCFCA0256}"/>
              </a:ext>
            </a:extLst>
          </p:cNvPr>
          <p:cNvSpPr/>
          <p:nvPr/>
        </p:nvSpPr>
        <p:spPr>
          <a:xfrm>
            <a:off x="9746166" y="4761462"/>
            <a:ext cx="1082348" cy="5120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任务执行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600DB0F-0E10-423C-83FF-518A09543D43}"/>
              </a:ext>
            </a:extLst>
          </p:cNvPr>
          <p:cNvSpPr/>
          <p:nvPr/>
        </p:nvSpPr>
        <p:spPr>
          <a:xfrm>
            <a:off x="2151038" y="5805560"/>
            <a:ext cx="1082348" cy="5120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任务注册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74A727D-E61D-48AA-A93F-E00F0147EE7B}"/>
              </a:ext>
            </a:extLst>
          </p:cNvPr>
          <p:cNvSpPr/>
          <p:nvPr/>
        </p:nvSpPr>
        <p:spPr>
          <a:xfrm>
            <a:off x="4483953" y="5798572"/>
            <a:ext cx="1082348" cy="5120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任务分组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BB82544-9145-4B92-A9C7-19D4B76AF0B8}"/>
              </a:ext>
            </a:extLst>
          </p:cNvPr>
          <p:cNvSpPr/>
          <p:nvPr/>
        </p:nvSpPr>
        <p:spPr>
          <a:xfrm>
            <a:off x="6708589" y="5805560"/>
            <a:ext cx="1082348" cy="5120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任务登记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932E8A2-0A10-4D35-9AD1-046355E7ACED}"/>
              </a:ext>
            </a:extLst>
          </p:cNvPr>
          <p:cNvSpPr/>
          <p:nvPr/>
        </p:nvSpPr>
        <p:spPr>
          <a:xfrm>
            <a:off x="9385329" y="5786543"/>
            <a:ext cx="1211161" cy="5120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生命周期管理</a:t>
            </a:r>
          </a:p>
        </p:txBody>
      </p:sp>
      <p:sp>
        <p:nvSpPr>
          <p:cNvPr id="24" name="箭头: 上 23">
            <a:extLst>
              <a:ext uri="{FF2B5EF4-FFF2-40B4-BE49-F238E27FC236}">
                <a16:creationId xmlns:a16="http://schemas.microsoft.com/office/drawing/2014/main" id="{2D8D5D17-F853-4917-8FBA-E0C7A526F876}"/>
              </a:ext>
            </a:extLst>
          </p:cNvPr>
          <p:cNvSpPr/>
          <p:nvPr/>
        </p:nvSpPr>
        <p:spPr>
          <a:xfrm>
            <a:off x="2731168" y="2807042"/>
            <a:ext cx="1226259" cy="483976"/>
          </a:xfrm>
          <a:prstGeom prst="up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HTTP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D2AA211-46D0-4501-99CB-29BA472A7CDF}"/>
              </a:ext>
            </a:extLst>
          </p:cNvPr>
          <p:cNvSpPr/>
          <p:nvPr/>
        </p:nvSpPr>
        <p:spPr>
          <a:xfrm>
            <a:off x="6170248" y="2977293"/>
            <a:ext cx="5724970" cy="631854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200" dirty="0">
                <a:solidFill>
                  <a:schemeClr val="dk1"/>
                </a:solidFill>
              </a:rPr>
              <a:t>通信模块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43A8539-AA20-4808-806B-647D40BFF220}"/>
              </a:ext>
            </a:extLst>
          </p:cNvPr>
          <p:cNvSpPr/>
          <p:nvPr/>
        </p:nvSpPr>
        <p:spPr>
          <a:xfrm>
            <a:off x="7067341" y="3074737"/>
            <a:ext cx="6554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HTTP</a:t>
            </a:r>
            <a:endParaRPr lang="zh-CN" altLang="en-US" sz="14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5F2A5CD-A2FC-4FCF-AC63-D4C586ED3F2D}"/>
              </a:ext>
            </a:extLst>
          </p:cNvPr>
          <p:cNvSpPr/>
          <p:nvPr/>
        </p:nvSpPr>
        <p:spPr>
          <a:xfrm>
            <a:off x="8868064" y="3070724"/>
            <a:ext cx="6554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TCP</a:t>
            </a:r>
            <a:endParaRPr lang="zh-CN" altLang="en-US" sz="1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70E5122-CA52-4833-981A-5C72C75C88B6}"/>
              </a:ext>
            </a:extLst>
          </p:cNvPr>
          <p:cNvSpPr/>
          <p:nvPr/>
        </p:nvSpPr>
        <p:spPr>
          <a:xfrm>
            <a:off x="10740975" y="3078741"/>
            <a:ext cx="6554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RPC</a:t>
            </a:r>
            <a:endParaRPr lang="zh-CN" altLang="en-US" sz="1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645E1D7-0A38-4452-B567-A45840AC97C0}"/>
              </a:ext>
            </a:extLst>
          </p:cNvPr>
          <p:cNvSpPr/>
          <p:nvPr/>
        </p:nvSpPr>
        <p:spPr>
          <a:xfrm>
            <a:off x="8591412" y="1559512"/>
            <a:ext cx="1082348" cy="5120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脚本执行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B8612DC-75AE-4740-B26F-CEEF922A825A}"/>
              </a:ext>
            </a:extLst>
          </p:cNvPr>
          <p:cNvSpPr/>
          <p:nvPr/>
        </p:nvSpPr>
        <p:spPr>
          <a:xfrm>
            <a:off x="6807415" y="1575043"/>
            <a:ext cx="1082348" cy="5120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微服务接口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3AE3F1F-EB92-4527-8CFD-4472902F2476}"/>
              </a:ext>
            </a:extLst>
          </p:cNvPr>
          <p:cNvSpPr/>
          <p:nvPr/>
        </p:nvSpPr>
        <p:spPr>
          <a:xfrm>
            <a:off x="10488391" y="1559512"/>
            <a:ext cx="1082348" cy="5120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RPC</a:t>
            </a:r>
            <a:r>
              <a:rPr lang="zh-CN" altLang="en-US" sz="1200" dirty="0">
                <a:solidFill>
                  <a:schemeClr val="tx1"/>
                </a:solidFill>
              </a:rPr>
              <a:t>调用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8D33098-9643-4492-9F55-867578CAD192}"/>
              </a:ext>
            </a:extLst>
          </p:cNvPr>
          <p:cNvCxnSpPr/>
          <p:nvPr/>
        </p:nvCxnSpPr>
        <p:spPr>
          <a:xfrm>
            <a:off x="7375354" y="2650634"/>
            <a:ext cx="0" cy="14477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C7348DE-32DB-4639-A619-BE1B71BEB4A2}"/>
              </a:ext>
            </a:extLst>
          </p:cNvPr>
          <p:cNvCxnSpPr/>
          <p:nvPr/>
        </p:nvCxnSpPr>
        <p:spPr>
          <a:xfrm>
            <a:off x="9103885" y="2634588"/>
            <a:ext cx="0" cy="14477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DBBE681-FA11-4BE0-BCB7-B3184C108048}"/>
              </a:ext>
            </a:extLst>
          </p:cNvPr>
          <p:cNvCxnSpPr/>
          <p:nvPr/>
        </p:nvCxnSpPr>
        <p:spPr>
          <a:xfrm>
            <a:off x="11000864" y="2642604"/>
            <a:ext cx="0" cy="14477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36D51B8-4531-47F9-A08B-CDD66DD029A4}"/>
              </a:ext>
            </a:extLst>
          </p:cNvPr>
          <p:cNvGrpSpPr/>
          <p:nvPr/>
        </p:nvGrpSpPr>
        <p:grpSpPr>
          <a:xfrm>
            <a:off x="0" y="-27384"/>
            <a:ext cx="12703999" cy="942806"/>
            <a:chOff x="-58058" y="1"/>
            <a:chExt cx="12703999" cy="942806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10CCCDF-809A-455A-B4A8-386D5DB58BC9}"/>
                </a:ext>
              </a:extLst>
            </p:cNvPr>
            <p:cNvSpPr/>
            <p:nvPr/>
          </p:nvSpPr>
          <p:spPr>
            <a:xfrm>
              <a:off x="-58058" y="1"/>
              <a:ext cx="12308115" cy="832569"/>
            </a:xfrm>
            <a:prstGeom prst="rect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76A2C83-1D9D-45B6-B993-EA4A35455D9F}"/>
                </a:ext>
              </a:extLst>
            </p:cNvPr>
            <p:cNvSpPr txBox="1"/>
            <p:nvPr/>
          </p:nvSpPr>
          <p:spPr>
            <a:xfrm>
              <a:off x="574827" y="220578"/>
              <a:ext cx="16458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研究概述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F6A9341-2615-47F9-8B40-251BC5D2F2E9}"/>
                </a:ext>
              </a:extLst>
            </p:cNvPr>
            <p:cNvSpPr txBox="1"/>
            <p:nvPr/>
          </p:nvSpPr>
          <p:spPr>
            <a:xfrm>
              <a:off x="2990550" y="220578"/>
              <a:ext cx="2340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需求分析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ECDD72E-E891-4C3E-9208-9C8272F74C7F}"/>
                </a:ext>
              </a:extLst>
            </p:cNvPr>
            <p:cNvSpPr txBox="1"/>
            <p:nvPr/>
          </p:nvSpPr>
          <p:spPr>
            <a:xfrm>
              <a:off x="5487830" y="220578"/>
              <a:ext cx="12163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系统层次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BCAC2527-55D4-4253-A51E-7755DCEF8194}"/>
                </a:ext>
              </a:extLst>
            </p:cNvPr>
            <p:cNvSpPr txBox="1"/>
            <p:nvPr/>
          </p:nvSpPr>
          <p:spPr>
            <a:xfrm>
              <a:off x="7925407" y="220578"/>
              <a:ext cx="2340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系统实现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68B5C580-C7A7-4AD9-B558-AD3DEDBD3C68}"/>
                </a:ext>
              </a:extLst>
            </p:cNvPr>
            <p:cNvSpPr txBox="1"/>
            <p:nvPr/>
          </p:nvSpPr>
          <p:spPr>
            <a:xfrm>
              <a:off x="10305750" y="220578"/>
              <a:ext cx="2340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</a:p>
          </p:txBody>
        </p:sp>
        <p:sp>
          <p:nvSpPr>
            <p:cNvPr id="42" name="等腰三角形 41">
              <a:extLst>
                <a:ext uri="{FF2B5EF4-FFF2-40B4-BE49-F238E27FC236}">
                  <a16:creationId xmlns:a16="http://schemas.microsoft.com/office/drawing/2014/main" id="{51D765D8-BF93-4A51-9FF4-B0CF07A00D93}"/>
                </a:ext>
              </a:extLst>
            </p:cNvPr>
            <p:cNvSpPr/>
            <p:nvPr/>
          </p:nvSpPr>
          <p:spPr>
            <a:xfrm rot="10800000">
              <a:off x="5951984" y="764704"/>
              <a:ext cx="290416" cy="178103"/>
            </a:xfrm>
            <a:prstGeom prst="triangle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221519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7C76EE-3270-4FD4-9BC6-5E1500102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19" y="980728"/>
            <a:ext cx="11526713" cy="5544615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5B22E8A2-F6C1-474E-B2FC-4FD5BFD429D7}"/>
              </a:ext>
            </a:extLst>
          </p:cNvPr>
          <p:cNvGrpSpPr/>
          <p:nvPr/>
        </p:nvGrpSpPr>
        <p:grpSpPr>
          <a:xfrm>
            <a:off x="0" y="-27384"/>
            <a:ext cx="12703999" cy="942806"/>
            <a:chOff x="-58058" y="1"/>
            <a:chExt cx="12703999" cy="94280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C69CA93-9CBE-4F16-AB0A-FA18AC77D008}"/>
                </a:ext>
              </a:extLst>
            </p:cNvPr>
            <p:cNvSpPr/>
            <p:nvPr/>
          </p:nvSpPr>
          <p:spPr>
            <a:xfrm>
              <a:off x="-58058" y="1"/>
              <a:ext cx="12308115" cy="832569"/>
            </a:xfrm>
            <a:prstGeom prst="rect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39E2405-1562-45A3-BEBF-E4AC022D6E45}"/>
                </a:ext>
              </a:extLst>
            </p:cNvPr>
            <p:cNvSpPr txBox="1"/>
            <p:nvPr/>
          </p:nvSpPr>
          <p:spPr>
            <a:xfrm>
              <a:off x="574827" y="220578"/>
              <a:ext cx="16458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研究概述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B600E34-79EF-4140-A595-BA263035F092}"/>
                </a:ext>
              </a:extLst>
            </p:cNvPr>
            <p:cNvSpPr txBox="1"/>
            <p:nvPr/>
          </p:nvSpPr>
          <p:spPr>
            <a:xfrm>
              <a:off x="2990550" y="220578"/>
              <a:ext cx="2340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需求分析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089E4C4-CEB5-49D6-A8D5-F273757B2F32}"/>
                </a:ext>
              </a:extLst>
            </p:cNvPr>
            <p:cNvSpPr txBox="1"/>
            <p:nvPr/>
          </p:nvSpPr>
          <p:spPr>
            <a:xfrm>
              <a:off x="5487830" y="220578"/>
              <a:ext cx="12163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功能模块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1B4404E-A284-4B76-A3FA-38520F7227E4}"/>
                </a:ext>
              </a:extLst>
            </p:cNvPr>
            <p:cNvSpPr txBox="1"/>
            <p:nvPr/>
          </p:nvSpPr>
          <p:spPr>
            <a:xfrm>
              <a:off x="7925407" y="220578"/>
              <a:ext cx="2340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系统实现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2C942EE-4149-46E0-88BA-FBC7EF0EF7AE}"/>
                </a:ext>
              </a:extLst>
            </p:cNvPr>
            <p:cNvSpPr txBox="1"/>
            <p:nvPr/>
          </p:nvSpPr>
          <p:spPr>
            <a:xfrm>
              <a:off x="10305750" y="220578"/>
              <a:ext cx="2340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040F49FA-60DD-4408-AE41-8468025A0749}"/>
                </a:ext>
              </a:extLst>
            </p:cNvPr>
            <p:cNvSpPr/>
            <p:nvPr/>
          </p:nvSpPr>
          <p:spPr>
            <a:xfrm rot="10800000">
              <a:off x="5951984" y="764704"/>
              <a:ext cx="290416" cy="178103"/>
            </a:xfrm>
            <a:prstGeom prst="triangle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51538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E7B6AE7-FDD4-4EA2-92EB-C4F67BC6A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1123526"/>
            <a:ext cx="7506481" cy="5163321"/>
          </a:xfrm>
          <a:prstGeom prst="rect">
            <a:avLst/>
          </a:prstGeom>
        </p:spPr>
      </p:pic>
      <p:cxnSp>
        <p:nvCxnSpPr>
          <p:cNvPr id="14" name="Straight Connector 7">
            <a:extLst>
              <a:ext uri="{FF2B5EF4-FFF2-40B4-BE49-F238E27FC236}">
                <a16:creationId xmlns:a16="http://schemas.microsoft.com/office/drawing/2014/main" id="{E12350F3-DB83-413A-980B-1CEB92498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53265" y="1570814"/>
            <a:ext cx="0" cy="37102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A22887C-2781-449D-AB8C-1089A43C320C}"/>
              </a:ext>
            </a:extLst>
          </p:cNvPr>
          <p:cNvGrpSpPr/>
          <p:nvPr/>
        </p:nvGrpSpPr>
        <p:grpSpPr>
          <a:xfrm>
            <a:off x="0" y="-27384"/>
            <a:ext cx="12703999" cy="942806"/>
            <a:chOff x="-58058" y="1"/>
            <a:chExt cx="12703999" cy="942806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F46AB21-8A65-4952-B7DA-E056A6DC5563}"/>
                </a:ext>
              </a:extLst>
            </p:cNvPr>
            <p:cNvSpPr/>
            <p:nvPr/>
          </p:nvSpPr>
          <p:spPr>
            <a:xfrm>
              <a:off x="-58058" y="1"/>
              <a:ext cx="12308115" cy="832569"/>
            </a:xfrm>
            <a:prstGeom prst="rect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916F82D-09C2-490E-9856-43917D63238B}"/>
                </a:ext>
              </a:extLst>
            </p:cNvPr>
            <p:cNvSpPr txBox="1"/>
            <p:nvPr/>
          </p:nvSpPr>
          <p:spPr>
            <a:xfrm>
              <a:off x="574827" y="220578"/>
              <a:ext cx="16458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研究概述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73A3321-521A-4892-B29F-3DDF1AB7BAB3}"/>
                </a:ext>
              </a:extLst>
            </p:cNvPr>
            <p:cNvSpPr txBox="1"/>
            <p:nvPr/>
          </p:nvSpPr>
          <p:spPr>
            <a:xfrm>
              <a:off x="2990550" y="220578"/>
              <a:ext cx="2340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需求分析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96158E7-FB12-4B81-9195-A7CC32E418A0}"/>
                </a:ext>
              </a:extLst>
            </p:cNvPr>
            <p:cNvSpPr txBox="1"/>
            <p:nvPr/>
          </p:nvSpPr>
          <p:spPr>
            <a:xfrm>
              <a:off x="5487830" y="220578"/>
              <a:ext cx="12163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通信接口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273BD15-4B81-416D-A13A-4CEF61A26223}"/>
                </a:ext>
              </a:extLst>
            </p:cNvPr>
            <p:cNvSpPr txBox="1"/>
            <p:nvPr/>
          </p:nvSpPr>
          <p:spPr>
            <a:xfrm>
              <a:off x="7925407" y="220578"/>
              <a:ext cx="2340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系统实现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5643406-444C-4308-AE80-AE3BA7D917F4}"/>
                </a:ext>
              </a:extLst>
            </p:cNvPr>
            <p:cNvSpPr txBox="1"/>
            <p:nvPr/>
          </p:nvSpPr>
          <p:spPr>
            <a:xfrm>
              <a:off x="10305750" y="220578"/>
              <a:ext cx="2340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526EAA1E-8FCA-4C19-B47B-E6E6AE6C8DD9}"/>
                </a:ext>
              </a:extLst>
            </p:cNvPr>
            <p:cNvSpPr/>
            <p:nvPr/>
          </p:nvSpPr>
          <p:spPr>
            <a:xfrm rot="10800000">
              <a:off x="5951984" y="764704"/>
              <a:ext cx="290416" cy="178103"/>
            </a:xfrm>
            <a:prstGeom prst="triangle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11371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5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67304" y="3015246"/>
            <a:ext cx="3624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04. 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4665566" y="2016866"/>
            <a:ext cx="0" cy="2824268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图片包含 文字, 纵横字谜&#10;&#10;描述已自动生成">
            <a:extLst>
              <a:ext uri="{FF2B5EF4-FFF2-40B4-BE49-F238E27FC236}">
                <a16:creationId xmlns:a16="http://schemas.microsoft.com/office/drawing/2014/main" id="{3E495782-F133-4111-A77A-E1EA3EB10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3" y="2780928"/>
            <a:ext cx="1449882" cy="139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4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C7E3740-2213-48DF-91AB-CC9848C2C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1772816"/>
            <a:ext cx="4824890" cy="321554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042E4B5-239E-4DA3-A72B-48A6F17FE09F}"/>
              </a:ext>
            </a:extLst>
          </p:cNvPr>
          <p:cNvSpPr/>
          <p:nvPr/>
        </p:nvSpPr>
        <p:spPr>
          <a:xfrm>
            <a:off x="6096000" y="278042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通过将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Quartz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组件任务配置的数据化、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Quartz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主键任务运行时状态的数据化，并将数据化数据存储到一系列的表结构中，然后通过对表中数据在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Quartz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运行过程中的关键调度节点增加同步锁的方式，实现调度模块的可集群特性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52217D5-D94B-406C-BBE7-DA33B9E2815C}"/>
              </a:ext>
            </a:extLst>
          </p:cNvPr>
          <p:cNvCxnSpPr>
            <a:cxnSpLocks/>
          </p:cNvCxnSpPr>
          <p:nvPr/>
        </p:nvCxnSpPr>
        <p:spPr>
          <a:xfrm>
            <a:off x="5735960" y="1628800"/>
            <a:ext cx="0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E179C05-43CA-4F6D-B72B-47F039CA21EF}"/>
              </a:ext>
            </a:extLst>
          </p:cNvPr>
          <p:cNvGrpSpPr/>
          <p:nvPr/>
        </p:nvGrpSpPr>
        <p:grpSpPr>
          <a:xfrm>
            <a:off x="0" y="-27384"/>
            <a:ext cx="12703999" cy="942806"/>
            <a:chOff x="-58058" y="1"/>
            <a:chExt cx="12703999" cy="94280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DEE6083-1BDB-4C12-9E5C-4D0255DE9AFF}"/>
                </a:ext>
              </a:extLst>
            </p:cNvPr>
            <p:cNvSpPr/>
            <p:nvPr/>
          </p:nvSpPr>
          <p:spPr>
            <a:xfrm>
              <a:off x="-58058" y="1"/>
              <a:ext cx="12308115" cy="832569"/>
            </a:xfrm>
            <a:prstGeom prst="rect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0D4CF15-C42D-4AB0-ADDD-40A2F22AF6FF}"/>
                </a:ext>
              </a:extLst>
            </p:cNvPr>
            <p:cNvSpPr txBox="1"/>
            <p:nvPr/>
          </p:nvSpPr>
          <p:spPr>
            <a:xfrm>
              <a:off x="574827" y="220578"/>
              <a:ext cx="16458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研究概述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70BBCE7-F204-4ACB-ABBD-DC9C3F069139}"/>
                </a:ext>
              </a:extLst>
            </p:cNvPr>
            <p:cNvSpPr txBox="1"/>
            <p:nvPr/>
          </p:nvSpPr>
          <p:spPr>
            <a:xfrm>
              <a:off x="2990550" y="220578"/>
              <a:ext cx="2340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需求分析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7E5598B-CEBC-442D-9332-C7CC28B45CCA}"/>
                </a:ext>
              </a:extLst>
            </p:cNvPr>
            <p:cNvSpPr txBox="1"/>
            <p:nvPr/>
          </p:nvSpPr>
          <p:spPr>
            <a:xfrm>
              <a:off x="5487830" y="220578"/>
              <a:ext cx="12163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概要设计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8CE5402-1351-49E9-946E-1BBB5C8593D8}"/>
                </a:ext>
              </a:extLst>
            </p:cNvPr>
            <p:cNvSpPr txBox="1"/>
            <p:nvPr/>
          </p:nvSpPr>
          <p:spPr>
            <a:xfrm>
              <a:off x="7925407" y="220578"/>
              <a:ext cx="2340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调度模块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FA17899-71C0-4E37-98E8-A0FBF46C8ECC}"/>
                </a:ext>
              </a:extLst>
            </p:cNvPr>
            <p:cNvSpPr txBox="1"/>
            <p:nvPr/>
          </p:nvSpPr>
          <p:spPr>
            <a:xfrm>
              <a:off x="10305750" y="220578"/>
              <a:ext cx="2340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7E48A2BB-7C2C-4979-B8B3-6F6642B250B7}"/>
                </a:ext>
              </a:extLst>
            </p:cNvPr>
            <p:cNvSpPr/>
            <p:nvPr/>
          </p:nvSpPr>
          <p:spPr>
            <a:xfrm rot="10800000">
              <a:off x="8411822" y="764704"/>
              <a:ext cx="290416" cy="178103"/>
            </a:xfrm>
            <a:prstGeom prst="triangle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051024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51E923F-6A32-4932-B0B4-4C11C1A6D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993924"/>
            <a:ext cx="9937104" cy="6467524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D8DB508B-4995-4FB9-9E6D-73E24357F7B4}"/>
              </a:ext>
            </a:extLst>
          </p:cNvPr>
          <p:cNvGrpSpPr/>
          <p:nvPr/>
        </p:nvGrpSpPr>
        <p:grpSpPr>
          <a:xfrm>
            <a:off x="0" y="-27384"/>
            <a:ext cx="12703999" cy="942806"/>
            <a:chOff x="-58058" y="1"/>
            <a:chExt cx="12703999" cy="94280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64B403A-8FE3-4CCF-B244-28580457F032}"/>
                </a:ext>
              </a:extLst>
            </p:cNvPr>
            <p:cNvSpPr/>
            <p:nvPr/>
          </p:nvSpPr>
          <p:spPr>
            <a:xfrm>
              <a:off x="-58058" y="1"/>
              <a:ext cx="12308115" cy="832569"/>
            </a:xfrm>
            <a:prstGeom prst="rect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52FB7C7-4827-4DE2-8EAD-BDEECAB9696C}"/>
                </a:ext>
              </a:extLst>
            </p:cNvPr>
            <p:cNvSpPr txBox="1"/>
            <p:nvPr/>
          </p:nvSpPr>
          <p:spPr>
            <a:xfrm>
              <a:off x="574827" y="220578"/>
              <a:ext cx="16458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研究概述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E6FF63D-520E-49F3-B934-0D5B91CD380C}"/>
                </a:ext>
              </a:extLst>
            </p:cNvPr>
            <p:cNvSpPr txBox="1"/>
            <p:nvPr/>
          </p:nvSpPr>
          <p:spPr>
            <a:xfrm>
              <a:off x="2990550" y="220578"/>
              <a:ext cx="2340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需求分析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EBBD68C-3E18-494D-9971-6543406A4C6E}"/>
                </a:ext>
              </a:extLst>
            </p:cNvPr>
            <p:cNvSpPr txBox="1"/>
            <p:nvPr/>
          </p:nvSpPr>
          <p:spPr>
            <a:xfrm>
              <a:off x="5487830" y="220578"/>
              <a:ext cx="12163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概要设计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785D63C-66FC-464E-8B3A-BAF41A074C83}"/>
                </a:ext>
              </a:extLst>
            </p:cNvPr>
            <p:cNvSpPr txBox="1"/>
            <p:nvPr/>
          </p:nvSpPr>
          <p:spPr>
            <a:xfrm>
              <a:off x="7925407" y="220578"/>
              <a:ext cx="2340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调度模块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34DA229-3D98-4556-8279-2F68096300A6}"/>
                </a:ext>
              </a:extLst>
            </p:cNvPr>
            <p:cNvSpPr txBox="1"/>
            <p:nvPr/>
          </p:nvSpPr>
          <p:spPr>
            <a:xfrm>
              <a:off x="10305750" y="220578"/>
              <a:ext cx="2340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40780A84-1102-4B1A-9F3F-F28E4CAFC7D3}"/>
                </a:ext>
              </a:extLst>
            </p:cNvPr>
            <p:cNvSpPr/>
            <p:nvPr/>
          </p:nvSpPr>
          <p:spPr>
            <a:xfrm rot="10800000">
              <a:off x="8411822" y="764704"/>
              <a:ext cx="290416" cy="178103"/>
            </a:xfrm>
            <a:prstGeom prst="triangle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348562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8BC9EFC-42E8-4929-AE3D-F8C15E98C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1124744"/>
            <a:ext cx="7632848" cy="5785234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8AAE8BAA-DA02-499E-810C-F61A5ED60841}"/>
              </a:ext>
            </a:extLst>
          </p:cNvPr>
          <p:cNvGrpSpPr/>
          <p:nvPr/>
        </p:nvGrpSpPr>
        <p:grpSpPr>
          <a:xfrm>
            <a:off x="0" y="-27384"/>
            <a:ext cx="12703999" cy="942806"/>
            <a:chOff x="-58058" y="1"/>
            <a:chExt cx="12703999" cy="94280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7AF4A7F-3205-4925-A5F8-B4FF63FD631C}"/>
                </a:ext>
              </a:extLst>
            </p:cNvPr>
            <p:cNvSpPr/>
            <p:nvPr/>
          </p:nvSpPr>
          <p:spPr>
            <a:xfrm>
              <a:off x="-58058" y="1"/>
              <a:ext cx="12308115" cy="832569"/>
            </a:xfrm>
            <a:prstGeom prst="rect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2142DB2-B1B3-48A2-A564-626BAC09B96A}"/>
                </a:ext>
              </a:extLst>
            </p:cNvPr>
            <p:cNvSpPr txBox="1"/>
            <p:nvPr/>
          </p:nvSpPr>
          <p:spPr>
            <a:xfrm>
              <a:off x="574827" y="220578"/>
              <a:ext cx="16458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研究概述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38E35D2-1174-468D-953F-CF678C1B7D60}"/>
                </a:ext>
              </a:extLst>
            </p:cNvPr>
            <p:cNvSpPr txBox="1"/>
            <p:nvPr/>
          </p:nvSpPr>
          <p:spPr>
            <a:xfrm>
              <a:off x="2990550" y="220578"/>
              <a:ext cx="2340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需求分析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E972E4B-7321-4B23-BCC5-0673BDC2ADCA}"/>
                </a:ext>
              </a:extLst>
            </p:cNvPr>
            <p:cNvSpPr txBox="1"/>
            <p:nvPr/>
          </p:nvSpPr>
          <p:spPr>
            <a:xfrm>
              <a:off x="5487830" y="220578"/>
              <a:ext cx="12163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概要设计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B25DD25-B1F8-49EE-B0A2-1A8070BCE13A}"/>
                </a:ext>
              </a:extLst>
            </p:cNvPr>
            <p:cNvSpPr txBox="1"/>
            <p:nvPr/>
          </p:nvSpPr>
          <p:spPr>
            <a:xfrm>
              <a:off x="7925407" y="220578"/>
              <a:ext cx="2340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调度模块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B85BB70-7A0E-4E35-9479-DBBAEF1E579F}"/>
                </a:ext>
              </a:extLst>
            </p:cNvPr>
            <p:cNvSpPr txBox="1"/>
            <p:nvPr/>
          </p:nvSpPr>
          <p:spPr>
            <a:xfrm>
              <a:off x="10305750" y="220578"/>
              <a:ext cx="2340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0B651454-4CF3-4A95-AF16-8EC433B2BBEB}"/>
                </a:ext>
              </a:extLst>
            </p:cNvPr>
            <p:cNvSpPr/>
            <p:nvPr/>
          </p:nvSpPr>
          <p:spPr>
            <a:xfrm rot="10800000">
              <a:off x="8411822" y="764704"/>
              <a:ext cx="290416" cy="178103"/>
            </a:xfrm>
            <a:prstGeom prst="triangle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00321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形状 2">
            <a:extLst>
              <a:ext uri="{FF2B5EF4-FFF2-40B4-BE49-F238E27FC236}">
                <a16:creationId xmlns:a16="http://schemas.microsoft.com/office/drawing/2014/main" id="{7D3F3A7F-5DC4-4205-868E-3A9CC172C3D6}"/>
              </a:ext>
            </a:extLst>
          </p:cNvPr>
          <p:cNvSpPr/>
          <p:nvPr/>
        </p:nvSpPr>
        <p:spPr>
          <a:xfrm rot="21353325">
            <a:off x="757242" y="1118476"/>
            <a:ext cx="1549299" cy="1496411"/>
          </a:xfrm>
          <a:prstGeom prst="gear6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时钟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F0FD893-E0B4-4408-8A72-4C90CAC56570}"/>
              </a:ext>
            </a:extLst>
          </p:cNvPr>
          <p:cNvSpPr/>
          <p:nvPr/>
        </p:nvSpPr>
        <p:spPr>
          <a:xfrm>
            <a:off x="3224463" y="2954466"/>
            <a:ext cx="1624263" cy="6136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任务</a:t>
            </a:r>
            <a:r>
              <a:rPr lang="en-US" altLang="zh-CN" sz="1400" dirty="0">
                <a:solidFill>
                  <a:schemeClr val="tx1"/>
                </a:solidFill>
              </a:rPr>
              <a:t>A1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0B7BB8A0-988F-40C6-AD39-44D6174AC497}"/>
              </a:ext>
            </a:extLst>
          </p:cNvPr>
          <p:cNvCxnSpPr>
            <a:cxnSpLocks/>
            <a:stCxn id="3" idx="1"/>
            <a:endCxn id="4" idx="0"/>
          </p:cNvCxnSpPr>
          <p:nvPr/>
        </p:nvCxnSpPr>
        <p:spPr>
          <a:xfrm>
            <a:off x="2209247" y="2188504"/>
            <a:ext cx="1827348" cy="7659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EF3298D5-0162-42AE-A4A5-A89F518A0557}"/>
              </a:ext>
            </a:extLst>
          </p:cNvPr>
          <p:cNvSpPr/>
          <p:nvPr/>
        </p:nvSpPr>
        <p:spPr>
          <a:xfrm>
            <a:off x="3224463" y="4269870"/>
            <a:ext cx="1624263" cy="6136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任务</a:t>
            </a:r>
            <a:r>
              <a:rPr lang="en-US" altLang="zh-CN" sz="1400" dirty="0">
                <a:solidFill>
                  <a:schemeClr val="tx1"/>
                </a:solidFill>
              </a:rPr>
              <a:t>A2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369EBC08-FAA5-45DE-B43F-D3F8518A02DC}"/>
              </a:ext>
            </a:extLst>
          </p:cNvPr>
          <p:cNvCxnSpPr>
            <a:cxnSpLocks/>
            <a:stCxn id="19" idx="6"/>
            <a:endCxn id="6" idx="1"/>
          </p:cNvCxnSpPr>
          <p:nvPr/>
        </p:nvCxnSpPr>
        <p:spPr>
          <a:xfrm flipV="1">
            <a:off x="1985217" y="4576676"/>
            <a:ext cx="1239246" cy="29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CB70C69E-FA37-4440-A608-0561680AC159}"/>
              </a:ext>
            </a:extLst>
          </p:cNvPr>
          <p:cNvSpPr/>
          <p:nvPr/>
        </p:nvSpPr>
        <p:spPr>
          <a:xfrm>
            <a:off x="6096002" y="3768650"/>
            <a:ext cx="1624263" cy="6136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任务</a:t>
            </a:r>
            <a:r>
              <a:rPr lang="en-US" altLang="zh-CN" sz="1400" dirty="0">
                <a:solidFill>
                  <a:schemeClr val="tx1"/>
                </a:solidFill>
              </a:rPr>
              <a:t>B1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4DCC13BF-87C9-43CE-879E-E2E14C3B663F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4848726" y="3261272"/>
            <a:ext cx="1247276" cy="8141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28B100D-DA11-4019-AA60-B876206877DB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 flipV="1">
            <a:off x="4848726" y="3261272"/>
            <a:ext cx="1247276" cy="814184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42EDB7E-F0D5-4B96-B84F-A5085B53E3C9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>
            <a:off x="4848726" y="4075456"/>
            <a:ext cx="1247276" cy="50122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E35A808B-7DB0-4AAF-A6E8-ED2C6CEAB767}"/>
              </a:ext>
            </a:extLst>
          </p:cNvPr>
          <p:cNvSpPr/>
          <p:nvPr/>
        </p:nvSpPr>
        <p:spPr>
          <a:xfrm>
            <a:off x="8606591" y="3768650"/>
            <a:ext cx="1624263" cy="6136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任务</a:t>
            </a:r>
            <a:r>
              <a:rPr lang="en-US" altLang="zh-CN" sz="1400" dirty="0">
                <a:solidFill>
                  <a:schemeClr val="tx1"/>
                </a:solidFill>
              </a:rPr>
              <a:t>C1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6128DD6E-A027-465E-AE09-3F405BAAD185}"/>
              </a:ext>
            </a:extLst>
          </p:cNvPr>
          <p:cNvCxnSpPr>
            <a:cxnSpLocks/>
            <a:stCxn id="3" idx="0"/>
            <a:endCxn id="12" idx="0"/>
          </p:cNvCxnSpPr>
          <p:nvPr/>
        </p:nvCxnSpPr>
        <p:spPr>
          <a:xfrm>
            <a:off x="2156257" y="1451293"/>
            <a:ext cx="7262466" cy="23173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106B94F-5A9B-48F2-9690-33729874F6C7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flipH="1">
            <a:off x="7720265" y="4075456"/>
            <a:ext cx="886326" cy="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3593408-45A1-44D5-BD8A-18DB5E733D16}"/>
              </a:ext>
            </a:extLst>
          </p:cNvPr>
          <p:cNvCxnSpPr/>
          <p:nvPr/>
        </p:nvCxnSpPr>
        <p:spPr>
          <a:xfrm>
            <a:off x="1490364" y="5481098"/>
            <a:ext cx="1465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11DCA37-02FE-48BA-BDC1-8D2111E40497}"/>
              </a:ext>
            </a:extLst>
          </p:cNvPr>
          <p:cNvCxnSpPr>
            <a:cxnSpLocks/>
          </p:cNvCxnSpPr>
          <p:nvPr/>
        </p:nvCxnSpPr>
        <p:spPr>
          <a:xfrm flipH="1">
            <a:off x="1478332" y="5924854"/>
            <a:ext cx="1458379" cy="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94D40D46-AF74-417F-88BD-97711E65F9C8}"/>
              </a:ext>
            </a:extLst>
          </p:cNvPr>
          <p:cNvSpPr/>
          <p:nvPr/>
        </p:nvSpPr>
        <p:spPr>
          <a:xfrm>
            <a:off x="936856" y="5310986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触发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DCCC9FC-2EE9-4BAA-8F53-8BB8AA45D812}"/>
              </a:ext>
            </a:extLst>
          </p:cNvPr>
          <p:cNvSpPr/>
          <p:nvPr/>
        </p:nvSpPr>
        <p:spPr>
          <a:xfrm>
            <a:off x="924824" y="5754742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依赖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91478C4-7A24-43D7-A692-442A7BC15309}"/>
              </a:ext>
            </a:extLst>
          </p:cNvPr>
          <p:cNvSpPr/>
          <p:nvPr/>
        </p:nvSpPr>
        <p:spPr>
          <a:xfrm>
            <a:off x="1081238" y="4183744"/>
            <a:ext cx="903979" cy="79176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其他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事件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0C6EEC4-53DA-4DE4-BB45-62D57581DC3A}"/>
              </a:ext>
            </a:extLst>
          </p:cNvPr>
          <p:cNvSpPr/>
          <p:nvPr/>
        </p:nvSpPr>
        <p:spPr>
          <a:xfrm>
            <a:off x="2951222" y="1213609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定时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D508F21-1EA2-4BEB-86B5-A240D18142A1}"/>
              </a:ext>
            </a:extLst>
          </p:cNvPr>
          <p:cNvSpPr/>
          <p:nvPr/>
        </p:nvSpPr>
        <p:spPr>
          <a:xfrm>
            <a:off x="2951222" y="1965922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循环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3759D51-455E-4577-A052-D88BFDB10B4B}"/>
              </a:ext>
            </a:extLst>
          </p:cNvPr>
          <p:cNvSpPr/>
          <p:nvPr/>
        </p:nvSpPr>
        <p:spPr>
          <a:xfrm>
            <a:off x="4877010" y="3062848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/>
              <a:t>任务事件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E72EC95-522F-4C96-B2D0-362205011CCC}"/>
              </a:ext>
            </a:extLst>
          </p:cNvPr>
          <p:cNvGrpSpPr/>
          <p:nvPr/>
        </p:nvGrpSpPr>
        <p:grpSpPr>
          <a:xfrm>
            <a:off x="0" y="-27384"/>
            <a:ext cx="12703999" cy="942806"/>
            <a:chOff x="-58058" y="1"/>
            <a:chExt cx="12703999" cy="942806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409112A-E4FE-4D8E-8699-4ACAD98829F6}"/>
                </a:ext>
              </a:extLst>
            </p:cNvPr>
            <p:cNvSpPr/>
            <p:nvPr/>
          </p:nvSpPr>
          <p:spPr>
            <a:xfrm>
              <a:off x="-58058" y="1"/>
              <a:ext cx="12308115" cy="832569"/>
            </a:xfrm>
            <a:prstGeom prst="rect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96A2C4B-650D-4D2A-A1DC-23A64A1D03A5}"/>
                </a:ext>
              </a:extLst>
            </p:cNvPr>
            <p:cNvSpPr txBox="1"/>
            <p:nvPr/>
          </p:nvSpPr>
          <p:spPr>
            <a:xfrm>
              <a:off x="574827" y="220578"/>
              <a:ext cx="16458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研究概述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F8DCEDC-084E-468D-9E2F-4C80DB897BE9}"/>
                </a:ext>
              </a:extLst>
            </p:cNvPr>
            <p:cNvSpPr txBox="1"/>
            <p:nvPr/>
          </p:nvSpPr>
          <p:spPr>
            <a:xfrm>
              <a:off x="2990550" y="220578"/>
              <a:ext cx="2340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需求分析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20987F8B-F047-4810-825E-E5427E26C577}"/>
                </a:ext>
              </a:extLst>
            </p:cNvPr>
            <p:cNvSpPr txBox="1"/>
            <p:nvPr/>
          </p:nvSpPr>
          <p:spPr>
            <a:xfrm>
              <a:off x="5487830" y="220578"/>
              <a:ext cx="12163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概要设计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8F6930E-1E7D-480C-BA43-0CE1517AD4B9}"/>
                </a:ext>
              </a:extLst>
            </p:cNvPr>
            <p:cNvSpPr txBox="1"/>
            <p:nvPr/>
          </p:nvSpPr>
          <p:spPr>
            <a:xfrm>
              <a:off x="7925407" y="220578"/>
              <a:ext cx="2340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调度模块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54D6FE8B-F104-432D-ACFA-9BED73326344}"/>
                </a:ext>
              </a:extLst>
            </p:cNvPr>
            <p:cNvSpPr txBox="1"/>
            <p:nvPr/>
          </p:nvSpPr>
          <p:spPr>
            <a:xfrm>
              <a:off x="10305750" y="220578"/>
              <a:ext cx="2340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</a:p>
          </p:txBody>
        </p:sp>
        <p:sp>
          <p:nvSpPr>
            <p:cNvPr id="38" name="等腰三角形 37">
              <a:extLst>
                <a:ext uri="{FF2B5EF4-FFF2-40B4-BE49-F238E27FC236}">
                  <a16:creationId xmlns:a16="http://schemas.microsoft.com/office/drawing/2014/main" id="{D8FA5A14-E183-458B-8E03-DA551D6EB1A4}"/>
                </a:ext>
              </a:extLst>
            </p:cNvPr>
            <p:cNvSpPr/>
            <p:nvPr/>
          </p:nvSpPr>
          <p:spPr>
            <a:xfrm rot="10800000">
              <a:off x="8411822" y="764704"/>
              <a:ext cx="290416" cy="178103"/>
            </a:xfrm>
            <a:prstGeom prst="triangle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275703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用户">
            <a:extLst>
              <a:ext uri="{FF2B5EF4-FFF2-40B4-BE49-F238E27FC236}">
                <a16:creationId xmlns:a16="http://schemas.microsoft.com/office/drawing/2014/main" id="{C7BB39BB-624B-4AD6-A76E-39494DFD3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5195" y="1564105"/>
            <a:ext cx="914400" cy="9144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A37A77E-0F2C-42DD-AF13-0CC1701F1C38}"/>
              </a:ext>
            </a:extLst>
          </p:cNvPr>
          <p:cNvSpPr/>
          <p:nvPr/>
        </p:nvSpPr>
        <p:spPr>
          <a:xfrm>
            <a:off x="1949116" y="842210"/>
            <a:ext cx="9529010" cy="5342021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zh-CN" altLang="en-US" sz="1400" dirty="0">
              <a:solidFill>
                <a:schemeClr val="dk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F30954-AE02-4BBB-82A6-04BCA5460D7D}"/>
              </a:ext>
            </a:extLst>
          </p:cNvPr>
          <p:cNvSpPr/>
          <p:nvPr/>
        </p:nvSpPr>
        <p:spPr>
          <a:xfrm>
            <a:off x="3160294" y="1383631"/>
            <a:ext cx="2418347" cy="12994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控制器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DispathServlet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47904F2-BDFC-4496-B568-96A27D7133D1}"/>
              </a:ext>
            </a:extLst>
          </p:cNvPr>
          <p:cNvSpPr/>
          <p:nvPr/>
        </p:nvSpPr>
        <p:spPr>
          <a:xfrm>
            <a:off x="8309810" y="1383631"/>
            <a:ext cx="2418347" cy="12994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处理器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Controller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0B728BC-5ED5-46F9-B6B3-AA80A39E84F2}"/>
              </a:ext>
            </a:extLst>
          </p:cNvPr>
          <p:cNvSpPr/>
          <p:nvPr/>
        </p:nvSpPr>
        <p:spPr>
          <a:xfrm>
            <a:off x="8309810" y="4211055"/>
            <a:ext cx="2418347" cy="12994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模型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Model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77039C7-38CB-4019-B2B8-3F4B7608A964}"/>
              </a:ext>
            </a:extLst>
          </p:cNvPr>
          <p:cNvSpPr/>
          <p:nvPr/>
        </p:nvSpPr>
        <p:spPr>
          <a:xfrm>
            <a:off x="3158290" y="4211056"/>
            <a:ext cx="2418347" cy="12994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视图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View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0997F682-92C0-43E5-B7FB-B7EB89F9FA1C}"/>
              </a:ext>
            </a:extLst>
          </p:cNvPr>
          <p:cNvSpPr/>
          <p:nvPr/>
        </p:nvSpPr>
        <p:spPr>
          <a:xfrm>
            <a:off x="1499936" y="1576137"/>
            <a:ext cx="1399675" cy="421105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发送请求</a:t>
            </a:r>
          </a:p>
        </p:txBody>
      </p:sp>
      <p:sp>
        <p:nvSpPr>
          <p:cNvPr id="12" name="箭头: 左 11">
            <a:extLst>
              <a:ext uri="{FF2B5EF4-FFF2-40B4-BE49-F238E27FC236}">
                <a16:creationId xmlns:a16="http://schemas.microsoft.com/office/drawing/2014/main" id="{BF995A0A-3E9F-4F7D-A354-89EDE7172D81}"/>
              </a:ext>
            </a:extLst>
          </p:cNvPr>
          <p:cNvSpPr/>
          <p:nvPr/>
        </p:nvSpPr>
        <p:spPr>
          <a:xfrm>
            <a:off x="1499936" y="2033336"/>
            <a:ext cx="1399675" cy="409074"/>
          </a:xfrm>
          <a:prstGeom prst="lef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响应返回</a:t>
            </a:r>
          </a:p>
        </p:txBody>
      </p:sp>
      <p:sp>
        <p:nvSpPr>
          <p:cNvPr id="13" name="箭头: 上 12">
            <a:extLst>
              <a:ext uri="{FF2B5EF4-FFF2-40B4-BE49-F238E27FC236}">
                <a16:creationId xmlns:a16="http://schemas.microsoft.com/office/drawing/2014/main" id="{F673897E-820C-46BA-99CB-7F9045E748BC}"/>
              </a:ext>
            </a:extLst>
          </p:cNvPr>
          <p:cNvSpPr/>
          <p:nvPr/>
        </p:nvSpPr>
        <p:spPr>
          <a:xfrm>
            <a:off x="3621506" y="2923676"/>
            <a:ext cx="409074" cy="1155029"/>
          </a:xfrm>
          <a:prstGeom prst="up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返回视图</a:t>
            </a: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DEBC61BE-EAF1-4D19-BD29-F1DF1AACB114}"/>
              </a:ext>
            </a:extLst>
          </p:cNvPr>
          <p:cNvSpPr/>
          <p:nvPr/>
        </p:nvSpPr>
        <p:spPr>
          <a:xfrm>
            <a:off x="5717005" y="1479884"/>
            <a:ext cx="2418347" cy="409074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请求发送给处理器</a:t>
            </a:r>
          </a:p>
        </p:txBody>
      </p:sp>
      <p:sp>
        <p:nvSpPr>
          <p:cNvPr id="15" name="箭头: 左 14">
            <a:extLst>
              <a:ext uri="{FF2B5EF4-FFF2-40B4-BE49-F238E27FC236}">
                <a16:creationId xmlns:a16="http://schemas.microsoft.com/office/drawing/2014/main" id="{96330CA4-A8A8-454E-BE60-05DD130A4199}"/>
              </a:ext>
            </a:extLst>
          </p:cNvPr>
          <p:cNvSpPr/>
          <p:nvPr/>
        </p:nvSpPr>
        <p:spPr>
          <a:xfrm>
            <a:off x="5717005" y="1997242"/>
            <a:ext cx="2418347" cy="445168"/>
          </a:xfrm>
          <a:prstGeom prst="lef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返回</a:t>
            </a:r>
            <a:r>
              <a:rPr lang="en-US" altLang="zh-CN" sz="1400" dirty="0" err="1">
                <a:solidFill>
                  <a:schemeClr val="tx1"/>
                </a:solidFill>
              </a:rPr>
              <a:t>ModelAndView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箭头: 上 15">
            <a:extLst>
              <a:ext uri="{FF2B5EF4-FFF2-40B4-BE49-F238E27FC236}">
                <a16:creationId xmlns:a16="http://schemas.microsoft.com/office/drawing/2014/main" id="{CC539038-F688-4807-8E28-271ABBE46F8C}"/>
              </a:ext>
            </a:extLst>
          </p:cNvPr>
          <p:cNvSpPr/>
          <p:nvPr/>
        </p:nvSpPr>
        <p:spPr>
          <a:xfrm>
            <a:off x="8674769" y="2923675"/>
            <a:ext cx="409074" cy="1251284"/>
          </a:xfrm>
          <a:prstGeom prst="up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模型返回</a:t>
            </a: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42C98966-68D0-491A-A8D5-33C528FD0BE4}"/>
              </a:ext>
            </a:extLst>
          </p:cNvPr>
          <p:cNvSpPr/>
          <p:nvPr/>
        </p:nvSpPr>
        <p:spPr>
          <a:xfrm>
            <a:off x="9663364" y="2923675"/>
            <a:ext cx="409074" cy="1251284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业务处理</a:t>
            </a: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9DE4239E-2453-43BE-AB91-A72F833D1E15}"/>
              </a:ext>
            </a:extLst>
          </p:cNvPr>
          <p:cNvSpPr/>
          <p:nvPr/>
        </p:nvSpPr>
        <p:spPr>
          <a:xfrm>
            <a:off x="4644191" y="2923676"/>
            <a:ext cx="409074" cy="1155029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渲染视图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E2BCDFB-985E-4BF9-8145-2DB132876AC1}"/>
              </a:ext>
            </a:extLst>
          </p:cNvPr>
          <p:cNvGrpSpPr/>
          <p:nvPr/>
        </p:nvGrpSpPr>
        <p:grpSpPr>
          <a:xfrm>
            <a:off x="0" y="-27384"/>
            <a:ext cx="12703999" cy="942806"/>
            <a:chOff x="-58058" y="1"/>
            <a:chExt cx="12703999" cy="94280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FE71FAF-52AF-4EBE-8EE8-CCD5656323DA}"/>
                </a:ext>
              </a:extLst>
            </p:cNvPr>
            <p:cNvSpPr/>
            <p:nvPr/>
          </p:nvSpPr>
          <p:spPr>
            <a:xfrm>
              <a:off x="-58058" y="1"/>
              <a:ext cx="12308115" cy="832569"/>
            </a:xfrm>
            <a:prstGeom prst="rect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5DE900F-1D62-42C9-AFB1-BE0E47B266F1}"/>
                </a:ext>
              </a:extLst>
            </p:cNvPr>
            <p:cNvSpPr txBox="1"/>
            <p:nvPr/>
          </p:nvSpPr>
          <p:spPr>
            <a:xfrm>
              <a:off x="574827" y="220578"/>
              <a:ext cx="16458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研究概述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D093ECD-BB07-4A72-9CFA-1D556D57C38C}"/>
                </a:ext>
              </a:extLst>
            </p:cNvPr>
            <p:cNvSpPr txBox="1"/>
            <p:nvPr/>
          </p:nvSpPr>
          <p:spPr>
            <a:xfrm>
              <a:off x="2990550" y="220578"/>
              <a:ext cx="2340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需求分析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F96E9A8-B7E2-4EEC-B20B-2E238C51FC30}"/>
                </a:ext>
              </a:extLst>
            </p:cNvPr>
            <p:cNvSpPr txBox="1"/>
            <p:nvPr/>
          </p:nvSpPr>
          <p:spPr>
            <a:xfrm>
              <a:off x="5487830" y="220578"/>
              <a:ext cx="12163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概要设计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6A94F9E-7224-4DD1-87DE-4385C3C691DF}"/>
                </a:ext>
              </a:extLst>
            </p:cNvPr>
            <p:cNvSpPr txBox="1"/>
            <p:nvPr/>
          </p:nvSpPr>
          <p:spPr>
            <a:xfrm>
              <a:off x="7925407" y="220578"/>
              <a:ext cx="2340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调度模块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7EBCBA6-3E6E-4025-BCDB-A63263C54B0D}"/>
                </a:ext>
              </a:extLst>
            </p:cNvPr>
            <p:cNvSpPr txBox="1"/>
            <p:nvPr/>
          </p:nvSpPr>
          <p:spPr>
            <a:xfrm>
              <a:off x="10305750" y="220578"/>
              <a:ext cx="2340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F80E7AC4-A6F5-46CA-86EA-AEA2B80B843E}"/>
                </a:ext>
              </a:extLst>
            </p:cNvPr>
            <p:cNvSpPr/>
            <p:nvPr/>
          </p:nvSpPr>
          <p:spPr>
            <a:xfrm rot="10800000">
              <a:off x="8411822" y="764704"/>
              <a:ext cx="290416" cy="178103"/>
            </a:xfrm>
            <a:prstGeom prst="triangle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543830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5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67304" y="3015246"/>
            <a:ext cx="3624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 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研究概述</a:t>
            </a: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4665566" y="2016866"/>
            <a:ext cx="0" cy="2824268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图片包含 文字, 纵横字谜&#10;&#10;描述已自动生成">
            <a:extLst>
              <a:ext uri="{FF2B5EF4-FFF2-40B4-BE49-F238E27FC236}">
                <a16:creationId xmlns:a16="http://schemas.microsoft.com/office/drawing/2014/main" id="{2E900854-810A-4971-8328-454F4383E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3" y="2780928"/>
            <a:ext cx="1449882" cy="139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9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583A820-4CC0-401B-97CB-EEBF686DFC97}"/>
              </a:ext>
            </a:extLst>
          </p:cNvPr>
          <p:cNvSpPr/>
          <p:nvPr/>
        </p:nvSpPr>
        <p:spPr>
          <a:xfrm>
            <a:off x="1130968" y="2219434"/>
            <a:ext cx="2959769" cy="14678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Service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77BB467-E35C-4027-8A6D-085A9D086321}"/>
              </a:ext>
            </a:extLst>
          </p:cNvPr>
          <p:cNvSpPr/>
          <p:nvPr/>
        </p:nvSpPr>
        <p:spPr>
          <a:xfrm>
            <a:off x="6096000" y="1196752"/>
            <a:ext cx="1880937" cy="84221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DataMapping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07A9293-128D-4A6A-9344-28451783E11F}"/>
              </a:ext>
            </a:extLst>
          </p:cNvPr>
          <p:cNvSpPr/>
          <p:nvPr/>
        </p:nvSpPr>
        <p:spPr>
          <a:xfrm>
            <a:off x="5155531" y="4369080"/>
            <a:ext cx="2316080" cy="84221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MysqlDataMapping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69D0149-76AC-4039-99DC-23AE61B1C1C1}"/>
              </a:ext>
            </a:extLst>
          </p:cNvPr>
          <p:cNvSpPr/>
          <p:nvPr/>
        </p:nvSpPr>
        <p:spPr>
          <a:xfrm>
            <a:off x="7976937" y="4369080"/>
            <a:ext cx="2316080" cy="84221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OracleDataMapping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EE9F28-4722-4A08-B68B-21F8907DF28B}"/>
              </a:ext>
            </a:extLst>
          </p:cNvPr>
          <p:cNvSpPr/>
          <p:nvPr/>
        </p:nvSpPr>
        <p:spPr>
          <a:xfrm>
            <a:off x="1407695" y="5524111"/>
            <a:ext cx="2406316" cy="10307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调用方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448ECA4-E88F-4CE2-B895-7C60F1167610}"/>
              </a:ext>
            </a:extLst>
          </p:cNvPr>
          <p:cNvCxnSpPr>
            <a:stCxn id="8" idx="0"/>
            <a:endCxn id="4" idx="2"/>
          </p:cNvCxnSpPr>
          <p:nvPr/>
        </p:nvCxnSpPr>
        <p:spPr>
          <a:xfrm flipV="1">
            <a:off x="2610853" y="3687286"/>
            <a:ext cx="0" cy="183682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F86D3A3-93C6-4E29-9C06-BC6528C3DF00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2610853" y="3687286"/>
            <a:ext cx="2544678" cy="1102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0CFA40C-2604-49E5-A7D9-DCFEA7DD1A7A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090737" y="1617857"/>
            <a:ext cx="2005263" cy="133550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9660603-55D4-4FD6-A436-F2C168987073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6313571" y="2038962"/>
            <a:ext cx="722898" cy="233011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6EA98E9-2498-4F04-8435-7F2C0500112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7036469" y="2038962"/>
            <a:ext cx="2098508" cy="233011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EAFC4A4D-1BF1-4350-A776-4433FC19C830}"/>
              </a:ext>
            </a:extLst>
          </p:cNvPr>
          <p:cNvCxnSpPr>
            <a:stCxn id="4" idx="3"/>
            <a:endCxn id="7" idx="0"/>
          </p:cNvCxnSpPr>
          <p:nvPr/>
        </p:nvCxnSpPr>
        <p:spPr>
          <a:xfrm>
            <a:off x="4090737" y="2953360"/>
            <a:ext cx="5044240" cy="14157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155FA56A-4CFA-4543-B973-CEB6410C7ED4}"/>
              </a:ext>
            </a:extLst>
          </p:cNvPr>
          <p:cNvSpPr/>
          <p:nvPr/>
        </p:nvSpPr>
        <p:spPr>
          <a:xfrm rot="16200000">
            <a:off x="2322236" y="4599142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invoke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38BAF22-36DE-4963-8CA9-F0DEE7D83085}"/>
              </a:ext>
            </a:extLst>
          </p:cNvPr>
          <p:cNvSpPr/>
          <p:nvPr/>
        </p:nvSpPr>
        <p:spPr>
          <a:xfrm rot="19687333">
            <a:off x="4730060" y="1896156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ref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79DC4D9-2CA1-42CA-A705-0DA5DC0BC876}"/>
              </a:ext>
            </a:extLst>
          </p:cNvPr>
          <p:cNvSpPr/>
          <p:nvPr/>
        </p:nvSpPr>
        <p:spPr>
          <a:xfrm>
            <a:off x="5300510" y="2743939"/>
            <a:ext cx="55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IOC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C86D579-71EC-4F57-985A-63E980690A17}"/>
              </a:ext>
            </a:extLst>
          </p:cNvPr>
          <p:cNvSpPr/>
          <p:nvPr/>
        </p:nvSpPr>
        <p:spPr>
          <a:xfrm rot="1237319">
            <a:off x="3768894" y="4054963"/>
            <a:ext cx="55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IOC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46C9E67-CC97-47A4-8CDC-5368ADFA8C60}"/>
              </a:ext>
            </a:extLst>
          </p:cNvPr>
          <p:cNvSpPr/>
          <p:nvPr/>
        </p:nvSpPr>
        <p:spPr>
          <a:xfrm rot="17332062">
            <a:off x="5878014" y="3231211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implement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9C4494D-3057-4713-8FB1-10E7C5B51E5F}"/>
              </a:ext>
            </a:extLst>
          </p:cNvPr>
          <p:cNvSpPr/>
          <p:nvPr/>
        </p:nvSpPr>
        <p:spPr>
          <a:xfrm rot="2816822">
            <a:off x="7886611" y="3299397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implement</a:t>
            </a:r>
            <a:endParaRPr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3E320BD-F0AE-4BBC-9E89-5B05E0BE289C}"/>
              </a:ext>
            </a:extLst>
          </p:cNvPr>
          <p:cNvGrpSpPr/>
          <p:nvPr/>
        </p:nvGrpSpPr>
        <p:grpSpPr>
          <a:xfrm>
            <a:off x="0" y="-27384"/>
            <a:ext cx="12703999" cy="942806"/>
            <a:chOff x="-58058" y="1"/>
            <a:chExt cx="12703999" cy="942806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B94D0F1-0DDA-49FD-A161-1AFC8132840A}"/>
                </a:ext>
              </a:extLst>
            </p:cNvPr>
            <p:cNvSpPr/>
            <p:nvPr/>
          </p:nvSpPr>
          <p:spPr>
            <a:xfrm>
              <a:off x="-58058" y="1"/>
              <a:ext cx="12308115" cy="832569"/>
            </a:xfrm>
            <a:prstGeom prst="rect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0AB7C72-AD9B-472D-9566-FE2FB0E8EDA7}"/>
                </a:ext>
              </a:extLst>
            </p:cNvPr>
            <p:cNvSpPr txBox="1"/>
            <p:nvPr/>
          </p:nvSpPr>
          <p:spPr>
            <a:xfrm>
              <a:off x="574827" y="220578"/>
              <a:ext cx="16458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研究概述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E9ECDC6-C1EC-4926-914C-5AEC78714892}"/>
                </a:ext>
              </a:extLst>
            </p:cNvPr>
            <p:cNvSpPr txBox="1"/>
            <p:nvPr/>
          </p:nvSpPr>
          <p:spPr>
            <a:xfrm>
              <a:off x="2990550" y="220578"/>
              <a:ext cx="2340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需求分析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0C7BFBE-E8EE-49B1-8198-72891C7B2126}"/>
                </a:ext>
              </a:extLst>
            </p:cNvPr>
            <p:cNvSpPr txBox="1"/>
            <p:nvPr/>
          </p:nvSpPr>
          <p:spPr>
            <a:xfrm>
              <a:off x="5487830" y="220578"/>
              <a:ext cx="12163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概要设计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6E621741-5030-4421-81E4-85DA72B6F54C}"/>
                </a:ext>
              </a:extLst>
            </p:cNvPr>
            <p:cNvSpPr txBox="1"/>
            <p:nvPr/>
          </p:nvSpPr>
          <p:spPr>
            <a:xfrm>
              <a:off x="7925407" y="220578"/>
              <a:ext cx="2340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调度模块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132B371F-05DE-400E-AF23-19A6B5F74312}"/>
                </a:ext>
              </a:extLst>
            </p:cNvPr>
            <p:cNvSpPr txBox="1"/>
            <p:nvPr/>
          </p:nvSpPr>
          <p:spPr>
            <a:xfrm>
              <a:off x="10305750" y="220578"/>
              <a:ext cx="2340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</a:p>
          </p:txBody>
        </p:sp>
        <p:sp>
          <p:nvSpPr>
            <p:cNvPr id="42" name="等腰三角形 41">
              <a:extLst>
                <a:ext uri="{FF2B5EF4-FFF2-40B4-BE49-F238E27FC236}">
                  <a16:creationId xmlns:a16="http://schemas.microsoft.com/office/drawing/2014/main" id="{3DC0D161-D51D-4535-B81F-5E6D5B0D94C1}"/>
                </a:ext>
              </a:extLst>
            </p:cNvPr>
            <p:cNvSpPr/>
            <p:nvPr/>
          </p:nvSpPr>
          <p:spPr>
            <a:xfrm rot="10800000">
              <a:off x="8411822" y="764704"/>
              <a:ext cx="290416" cy="178103"/>
            </a:xfrm>
            <a:prstGeom prst="triangle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340922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C6BEE6D2-F905-4542-86D2-3996CB5E896A}"/>
              </a:ext>
            </a:extLst>
          </p:cNvPr>
          <p:cNvGrpSpPr/>
          <p:nvPr/>
        </p:nvGrpSpPr>
        <p:grpSpPr>
          <a:xfrm>
            <a:off x="0" y="-27384"/>
            <a:ext cx="12703999" cy="942806"/>
            <a:chOff x="-58058" y="1"/>
            <a:chExt cx="12703999" cy="94280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ECFFC06-A7C3-494D-910A-A67426BF92C5}"/>
                </a:ext>
              </a:extLst>
            </p:cNvPr>
            <p:cNvSpPr/>
            <p:nvPr/>
          </p:nvSpPr>
          <p:spPr>
            <a:xfrm>
              <a:off x="-58058" y="1"/>
              <a:ext cx="12308115" cy="832569"/>
            </a:xfrm>
            <a:prstGeom prst="rect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E9A9F6D-7370-407D-957C-8BDE7E18E4C9}"/>
                </a:ext>
              </a:extLst>
            </p:cNvPr>
            <p:cNvSpPr txBox="1"/>
            <p:nvPr/>
          </p:nvSpPr>
          <p:spPr>
            <a:xfrm>
              <a:off x="574827" y="220578"/>
              <a:ext cx="16458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研究概述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FD65F6F-4881-4F2D-AE0A-35566BAB2CFB}"/>
                </a:ext>
              </a:extLst>
            </p:cNvPr>
            <p:cNvSpPr txBox="1"/>
            <p:nvPr/>
          </p:nvSpPr>
          <p:spPr>
            <a:xfrm>
              <a:off x="2990550" y="220578"/>
              <a:ext cx="2340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需求分析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096AF58-EC25-4DFA-BDD2-EA7C02332849}"/>
                </a:ext>
              </a:extLst>
            </p:cNvPr>
            <p:cNvSpPr txBox="1"/>
            <p:nvPr/>
          </p:nvSpPr>
          <p:spPr>
            <a:xfrm>
              <a:off x="5487830" y="220578"/>
              <a:ext cx="12163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概要设计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A4042DE-CE8F-4622-A808-3B64073DA8AF}"/>
                </a:ext>
              </a:extLst>
            </p:cNvPr>
            <p:cNvSpPr txBox="1"/>
            <p:nvPr/>
          </p:nvSpPr>
          <p:spPr>
            <a:xfrm>
              <a:off x="7925407" y="220578"/>
              <a:ext cx="2340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通信模块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8E0A92D-34C5-4CB4-A48A-1DBFDF546636}"/>
                </a:ext>
              </a:extLst>
            </p:cNvPr>
            <p:cNvSpPr txBox="1"/>
            <p:nvPr/>
          </p:nvSpPr>
          <p:spPr>
            <a:xfrm>
              <a:off x="10305750" y="220578"/>
              <a:ext cx="2340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41D9C3D3-03B0-49BD-A68A-62F30FFB3866}"/>
                </a:ext>
              </a:extLst>
            </p:cNvPr>
            <p:cNvSpPr/>
            <p:nvPr/>
          </p:nvSpPr>
          <p:spPr>
            <a:xfrm rot="10800000">
              <a:off x="8411822" y="764704"/>
              <a:ext cx="290416" cy="178103"/>
            </a:xfrm>
            <a:prstGeom prst="triangle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142FD1C-22DD-4AF7-AD43-9288FCE157AA}"/>
              </a:ext>
            </a:extLst>
          </p:cNvPr>
          <p:cNvCxnSpPr/>
          <p:nvPr/>
        </p:nvCxnSpPr>
        <p:spPr>
          <a:xfrm>
            <a:off x="0" y="357301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箭头: 左右 13">
            <a:extLst>
              <a:ext uri="{FF2B5EF4-FFF2-40B4-BE49-F238E27FC236}">
                <a16:creationId xmlns:a16="http://schemas.microsoft.com/office/drawing/2014/main" id="{F8A00DD7-6878-4A6F-A896-6F6BA2146432}"/>
              </a:ext>
            </a:extLst>
          </p:cNvPr>
          <p:cNvSpPr/>
          <p:nvPr/>
        </p:nvSpPr>
        <p:spPr>
          <a:xfrm>
            <a:off x="3980294" y="1815952"/>
            <a:ext cx="3079416" cy="574988"/>
          </a:xfrm>
          <a:prstGeom prst="left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HTTP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19DBAFE-9CA6-4E99-AB38-B6A3EA4CF2E3}"/>
              </a:ext>
            </a:extLst>
          </p:cNvPr>
          <p:cNvSpPr/>
          <p:nvPr/>
        </p:nvSpPr>
        <p:spPr>
          <a:xfrm>
            <a:off x="3339138" y="1471340"/>
            <a:ext cx="313899" cy="12642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负载均衡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068EF14-33BB-47DA-A620-ED8A71B17F08}"/>
              </a:ext>
            </a:extLst>
          </p:cNvPr>
          <p:cNvSpPr/>
          <p:nvPr/>
        </p:nvSpPr>
        <p:spPr>
          <a:xfrm>
            <a:off x="7436418" y="1430669"/>
            <a:ext cx="313899" cy="12642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负载均衡</a:t>
            </a:r>
          </a:p>
        </p:txBody>
      </p:sp>
      <p:sp>
        <p:nvSpPr>
          <p:cNvPr id="17" name="流程图: 资料带 16">
            <a:extLst>
              <a:ext uri="{FF2B5EF4-FFF2-40B4-BE49-F238E27FC236}">
                <a16:creationId xmlns:a16="http://schemas.microsoft.com/office/drawing/2014/main" id="{329A60AC-6D94-4534-81A8-A5248274EDC0}"/>
              </a:ext>
            </a:extLst>
          </p:cNvPr>
          <p:cNvSpPr/>
          <p:nvPr/>
        </p:nvSpPr>
        <p:spPr>
          <a:xfrm>
            <a:off x="882642" y="2619030"/>
            <a:ext cx="1431757" cy="435443"/>
          </a:xfrm>
          <a:prstGeom prst="flowChartPunchedTap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调度模块</a:t>
            </a:r>
          </a:p>
        </p:txBody>
      </p:sp>
      <p:sp>
        <p:nvSpPr>
          <p:cNvPr id="18" name="流程图: 资料带 17">
            <a:extLst>
              <a:ext uri="{FF2B5EF4-FFF2-40B4-BE49-F238E27FC236}">
                <a16:creationId xmlns:a16="http://schemas.microsoft.com/office/drawing/2014/main" id="{63B47E0A-8034-406F-B553-9236CB07422D}"/>
              </a:ext>
            </a:extLst>
          </p:cNvPr>
          <p:cNvSpPr/>
          <p:nvPr/>
        </p:nvSpPr>
        <p:spPr>
          <a:xfrm>
            <a:off x="882642" y="1200668"/>
            <a:ext cx="1431757" cy="435443"/>
          </a:xfrm>
          <a:prstGeom prst="flowChartPunchedTap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调度模块</a:t>
            </a:r>
          </a:p>
        </p:txBody>
      </p:sp>
      <p:sp>
        <p:nvSpPr>
          <p:cNvPr id="19" name="流程图: 资料带 18">
            <a:extLst>
              <a:ext uri="{FF2B5EF4-FFF2-40B4-BE49-F238E27FC236}">
                <a16:creationId xmlns:a16="http://schemas.microsoft.com/office/drawing/2014/main" id="{EA15DC62-3E51-43A1-A3CE-E78368DCD9B2}"/>
              </a:ext>
            </a:extLst>
          </p:cNvPr>
          <p:cNvSpPr/>
          <p:nvPr/>
        </p:nvSpPr>
        <p:spPr>
          <a:xfrm>
            <a:off x="882641" y="1909849"/>
            <a:ext cx="1431757" cy="435443"/>
          </a:xfrm>
          <a:prstGeom prst="flowChartPunchedTap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调度模块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388D9C2-C78E-4C4C-9E78-AE4F156319B7}"/>
              </a:ext>
            </a:extLst>
          </p:cNvPr>
          <p:cNvCxnSpPr>
            <a:cxnSpLocks/>
          </p:cNvCxnSpPr>
          <p:nvPr/>
        </p:nvCxnSpPr>
        <p:spPr>
          <a:xfrm flipH="1" flipV="1">
            <a:off x="2449374" y="1489098"/>
            <a:ext cx="676140" cy="254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1AC0123-C5F8-4C26-AB9E-59C170CEE8A6}"/>
              </a:ext>
            </a:extLst>
          </p:cNvPr>
          <p:cNvCxnSpPr>
            <a:cxnSpLocks/>
          </p:cNvCxnSpPr>
          <p:nvPr/>
        </p:nvCxnSpPr>
        <p:spPr>
          <a:xfrm flipH="1" flipV="1">
            <a:off x="2449374" y="2126670"/>
            <a:ext cx="673222" cy="3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499E9CD-B0A7-4B9D-BDFD-DAC3C78BAECA}"/>
              </a:ext>
            </a:extLst>
          </p:cNvPr>
          <p:cNvCxnSpPr>
            <a:cxnSpLocks/>
          </p:cNvCxnSpPr>
          <p:nvPr/>
        </p:nvCxnSpPr>
        <p:spPr>
          <a:xfrm flipH="1">
            <a:off x="2522727" y="2563103"/>
            <a:ext cx="608083" cy="27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资料带 22">
            <a:extLst>
              <a:ext uri="{FF2B5EF4-FFF2-40B4-BE49-F238E27FC236}">
                <a16:creationId xmlns:a16="http://schemas.microsoft.com/office/drawing/2014/main" id="{B8C8AC72-7C97-47EE-B74E-5287BE5CA652}"/>
              </a:ext>
            </a:extLst>
          </p:cNvPr>
          <p:cNvSpPr/>
          <p:nvPr/>
        </p:nvSpPr>
        <p:spPr>
          <a:xfrm>
            <a:off x="8863821" y="2584577"/>
            <a:ext cx="1431757" cy="435443"/>
          </a:xfrm>
          <a:prstGeom prst="flowChartPunchedTap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24" name="流程图: 资料带 23">
            <a:extLst>
              <a:ext uri="{FF2B5EF4-FFF2-40B4-BE49-F238E27FC236}">
                <a16:creationId xmlns:a16="http://schemas.microsoft.com/office/drawing/2014/main" id="{8A46FEA6-C5B2-481D-8ECB-BB3C62DB55D0}"/>
              </a:ext>
            </a:extLst>
          </p:cNvPr>
          <p:cNvSpPr/>
          <p:nvPr/>
        </p:nvSpPr>
        <p:spPr>
          <a:xfrm>
            <a:off x="8863821" y="1166215"/>
            <a:ext cx="1431757" cy="435443"/>
          </a:xfrm>
          <a:prstGeom prst="flowChartPunchedTap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25" name="流程图: 资料带 24">
            <a:extLst>
              <a:ext uri="{FF2B5EF4-FFF2-40B4-BE49-F238E27FC236}">
                <a16:creationId xmlns:a16="http://schemas.microsoft.com/office/drawing/2014/main" id="{7F1AFC34-87B5-469F-9ADC-20265D056733}"/>
              </a:ext>
            </a:extLst>
          </p:cNvPr>
          <p:cNvSpPr/>
          <p:nvPr/>
        </p:nvSpPr>
        <p:spPr>
          <a:xfrm>
            <a:off x="8863820" y="1875396"/>
            <a:ext cx="1431757" cy="435443"/>
          </a:xfrm>
          <a:prstGeom prst="flowChartPunchedTap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602D15A-F494-4BC9-A9EF-70D8C3D33378}"/>
              </a:ext>
            </a:extLst>
          </p:cNvPr>
          <p:cNvCxnSpPr>
            <a:cxnSpLocks/>
          </p:cNvCxnSpPr>
          <p:nvPr/>
        </p:nvCxnSpPr>
        <p:spPr>
          <a:xfrm flipV="1">
            <a:off x="2061796" y="4369252"/>
            <a:ext cx="744928" cy="300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BA93100-8BE6-4585-8664-6A1AE48876D3}"/>
              </a:ext>
            </a:extLst>
          </p:cNvPr>
          <p:cNvCxnSpPr>
            <a:cxnSpLocks/>
          </p:cNvCxnSpPr>
          <p:nvPr/>
        </p:nvCxnSpPr>
        <p:spPr>
          <a:xfrm flipV="1">
            <a:off x="2058878" y="5086922"/>
            <a:ext cx="747846" cy="3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8864524-70B5-473E-BE29-C7E10123BD9B}"/>
              </a:ext>
            </a:extLst>
          </p:cNvPr>
          <p:cNvCxnSpPr>
            <a:cxnSpLocks/>
          </p:cNvCxnSpPr>
          <p:nvPr/>
        </p:nvCxnSpPr>
        <p:spPr>
          <a:xfrm>
            <a:off x="2039329" y="5466956"/>
            <a:ext cx="786944" cy="30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资料带 28">
            <a:extLst>
              <a:ext uri="{FF2B5EF4-FFF2-40B4-BE49-F238E27FC236}">
                <a16:creationId xmlns:a16="http://schemas.microsoft.com/office/drawing/2014/main" id="{4CFA7C0D-FD81-4E96-8DE9-1D8910062089}"/>
              </a:ext>
            </a:extLst>
          </p:cNvPr>
          <p:cNvSpPr/>
          <p:nvPr/>
        </p:nvSpPr>
        <p:spPr>
          <a:xfrm>
            <a:off x="2905489" y="5567442"/>
            <a:ext cx="1431757" cy="435443"/>
          </a:xfrm>
          <a:prstGeom prst="flowChartPunchedTap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调度模块</a:t>
            </a:r>
          </a:p>
        </p:txBody>
      </p:sp>
      <p:sp>
        <p:nvSpPr>
          <p:cNvPr id="30" name="流程图: 资料带 29">
            <a:extLst>
              <a:ext uri="{FF2B5EF4-FFF2-40B4-BE49-F238E27FC236}">
                <a16:creationId xmlns:a16="http://schemas.microsoft.com/office/drawing/2014/main" id="{1DFAC826-1B71-42AB-B764-21C9B581755D}"/>
              </a:ext>
            </a:extLst>
          </p:cNvPr>
          <p:cNvSpPr/>
          <p:nvPr/>
        </p:nvSpPr>
        <p:spPr>
          <a:xfrm>
            <a:off x="2905489" y="4149080"/>
            <a:ext cx="1431757" cy="435443"/>
          </a:xfrm>
          <a:prstGeom prst="flowChartPunchedTap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调度模块</a:t>
            </a:r>
          </a:p>
        </p:txBody>
      </p:sp>
      <p:sp>
        <p:nvSpPr>
          <p:cNvPr id="31" name="流程图: 资料带 30">
            <a:extLst>
              <a:ext uri="{FF2B5EF4-FFF2-40B4-BE49-F238E27FC236}">
                <a16:creationId xmlns:a16="http://schemas.microsoft.com/office/drawing/2014/main" id="{A30E99F2-8AF1-43B3-AE09-CECE7CD4BC0E}"/>
              </a:ext>
            </a:extLst>
          </p:cNvPr>
          <p:cNvSpPr/>
          <p:nvPr/>
        </p:nvSpPr>
        <p:spPr>
          <a:xfrm>
            <a:off x="2905488" y="4858261"/>
            <a:ext cx="1431757" cy="435443"/>
          </a:xfrm>
          <a:prstGeom prst="flowChartPunchedTap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调度模块</a:t>
            </a:r>
          </a:p>
        </p:txBody>
      </p:sp>
      <p:sp>
        <p:nvSpPr>
          <p:cNvPr id="32" name="流程图: 资料带 31">
            <a:extLst>
              <a:ext uri="{FF2B5EF4-FFF2-40B4-BE49-F238E27FC236}">
                <a16:creationId xmlns:a16="http://schemas.microsoft.com/office/drawing/2014/main" id="{5888EA65-0C09-4201-BF92-B425F594415A}"/>
              </a:ext>
            </a:extLst>
          </p:cNvPr>
          <p:cNvSpPr/>
          <p:nvPr/>
        </p:nvSpPr>
        <p:spPr>
          <a:xfrm>
            <a:off x="8120627" y="5599342"/>
            <a:ext cx="1431757" cy="435443"/>
          </a:xfrm>
          <a:prstGeom prst="flowChartPunchedTap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33" name="流程图: 资料带 32">
            <a:extLst>
              <a:ext uri="{FF2B5EF4-FFF2-40B4-BE49-F238E27FC236}">
                <a16:creationId xmlns:a16="http://schemas.microsoft.com/office/drawing/2014/main" id="{303DBF8E-1DB5-4453-9E8D-EA72237CAAAB}"/>
              </a:ext>
            </a:extLst>
          </p:cNvPr>
          <p:cNvSpPr/>
          <p:nvPr/>
        </p:nvSpPr>
        <p:spPr>
          <a:xfrm>
            <a:off x="8120627" y="4180980"/>
            <a:ext cx="1431757" cy="435443"/>
          </a:xfrm>
          <a:prstGeom prst="flowChartPunchedTap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34" name="流程图: 资料带 33">
            <a:extLst>
              <a:ext uri="{FF2B5EF4-FFF2-40B4-BE49-F238E27FC236}">
                <a16:creationId xmlns:a16="http://schemas.microsoft.com/office/drawing/2014/main" id="{4DC1AD34-89A1-4EA5-8B96-B2E53D1C57DB}"/>
              </a:ext>
            </a:extLst>
          </p:cNvPr>
          <p:cNvSpPr/>
          <p:nvPr/>
        </p:nvSpPr>
        <p:spPr>
          <a:xfrm>
            <a:off x="8120626" y="4890161"/>
            <a:ext cx="1431757" cy="435443"/>
          </a:xfrm>
          <a:prstGeom prst="flowChartPunchedTap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35" name="圆柱体 34">
            <a:extLst>
              <a:ext uri="{FF2B5EF4-FFF2-40B4-BE49-F238E27FC236}">
                <a16:creationId xmlns:a16="http://schemas.microsoft.com/office/drawing/2014/main" id="{290CDB63-0372-4D7C-A06D-32A8677FFDC0}"/>
              </a:ext>
            </a:extLst>
          </p:cNvPr>
          <p:cNvSpPr/>
          <p:nvPr/>
        </p:nvSpPr>
        <p:spPr>
          <a:xfrm>
            <a:off x="859872" y="4768725"/>
            <a:ext cx="1010652" cy="698231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负载均衡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5FD83F3-1E45-4361-B284-9C73A8293992}"/>
              </a:ext>
            </a:extLst>
          </p:cNvPr>
          <p:cNvCxnSpPr/>
          <p:nvPr/>
        </p:nvCxnSpPr>
        <p:spPr>
          <a:xfrm>
            <a:off x="4823071" y="5817063"/>
            <a:ext cx="30680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D0E1FDE-1B61-46FA-8733-99CC8DA5C6A3}"/>
              </a:ext>
            </a:extLst>
          </p:cNvPr>
          <p:cNvCxnSpPr/>
          <p:nvPr/>
        </p:nvCxnSpPr>
        <p:spPr>
          <a:xfrm>
            <a:off x="4823071" y="5105808"/>
            <a:ext cx="30680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31A2A2E-9F20-4BCA-BBF0-8482CB8D9DCE}"/>
              </a:ext>
            </a:extLst>
          </p:cNvPr>
          <p:cNvCxnSpPr>
            <a:cxnSpLocks/>
          </p:cNvCxnSpPr>
          <p:nvPr/>
        </p:nvCxnSpPr>
        <p:spPr>
          <a:xfrm>
            <a:off x="4823071" y="4394149"/>
            <a:ext cx="30680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9C5B70AF-AA0E-46C7-A2EC-32ECC363AF71}"/>
              </a:ext>
            </a:extLst>
          </p:cNvPr>
          <p:cNvSpPr/>
          <p:nvPr/>
        </p:nvSpPr>
        <p:spPr>
          <a:xfrm>
            <a:off x="6023992" y="4715852"/>
            <a:ext cx="574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TCP</a:t>
            </a:r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7B63948-DE2F-44DA-A564-5A4D4D386A48}"/>
              </a:ext>
            </a:extLst>
          </p:cNvPr>
          <p:cNvCxnSpPr>
            <a:cxnSpLocks/>
          </p:cNvCxnSpPr>
          <p:nvPr/>
        </p:nvCxnSpPr>
        <p:spPr>
          <a:xfrm>
            <a:off x="4823071" y="4394149"/>
            <a:ext cx="3031685" cy="692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AEE2D47-7CA3-4B9D-83BD-15A8D7AAA678}"/>
              </a:ext>
            </a:extLst>
          </p:cNvPr>
          <p:cNvCxnSpPr>
            <a:cxnSpLocks/>
          </p:cNvCxnSpPr>
          <p:nvPr/>
        </p:nvCxnSpPr>
        <p:spPr>
          <a:xfrm>
            <a:off x="4823071" y="4394149"/>
            <a:ext cx="3031685" cy="13791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335EDBC-833C-4C0A-AC7D-AE369520E764}"/>
              </a:ext>
            </a:extLst>
          </p:cNvPr>
          <p:cNvCxnSpPr>
            <a:cxnSpLocks/>
          </p:cNvCxnSpPr>
          <p:nvPr/>
        </p:nvCxnSpPr>
        <p:spPr>
          <a:xfrm flipV="1">
            <a:off x="4823071" y="4394149"/>
            <a:ext cx="3031685" cy="692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D7773CE-CF4A-479E-9F25-4AE8E3288E5C}"/>
              </a:ext>
            </a:extLst>
          </p:cNvPr>
          <p:cNvCxnSpPr>
            <a:cxnSpLocks/>
          </p:cNvCxnSpPr>
          <p:nvPr/>
        </p:nvCxnSpPr>
        <p:spPr>
          <a:xfrm>
            <a:off x="4823071" y="5086922"/>
            <a:ext cx="3031685" cy="7301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43AFFFE-B54B-41B8-8A8B-633078CE4E1A}"/>
              </a:ext>
            </a:extLst>
          </p:cNvPr>
          <p:cNvCxnSpPr>
            <a:cxnSpLocks/>
          </p:cNvCxnSpPr>
          <p:nvPr/>
        </p:nvCxnSpPr>
        <p:spPr>
          <a:xfrm flipV="1">
            <a:off x="4823071" y="4394149"/>
            <a:ext cx="3031685" cy="14229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7CB5304-A631-45B7-AA07-1E361B75E86D}"/>
              </a:ext>
            </a:extLst>
          </p:cNvPr>
          <p:cNvCxnSpPr>
            <a:cxnSpLocks/>
          </p:cNvCxnSpPr>
          <p:nvPr/>
        </p:nvCxnSpPr>
        <p:spPr>
          <a:xfrm flipV="1">
            <a:off x="4823071" y="5105808"/>
            <a:ext cx="3031685" cy="7112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705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B9E68DE-B5E9-41A7-9D50-2895C1A212A6}"/>
              </a:ext>
            </a:extLst>
          </p:cNvPr>
          <p:cNvSpPr/>
          <p:nvPr/>
        </p:nvSpPr>
        <p:spPr>
          <a:xfrm>
            <a:off x="4427621" y="1879353"/>
            <a:ext cx="1479883" cy="36455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t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执行框架</a:t>
            </a:r>
          </a:p>
        </p:txBody>
      </p:sp>
      <p:sp>
        <p:nvSpPr>
          <p:cNvPr id="4" name="流程图: 多文档 3">
            <a:extLst>
              <a:ext uri="{FF2B5EF4-FFF2-40B4-BE49-F238E27FC236}">
                <a16:creationId xmlns:a16="http://schemas.microsoft.com/office/drawing/2014/main" id="{E79C6F43-B490-491F-B2E5-9108F7285A88}"/>
              </a:ext>
            </a:extLst>
          </p:cNvPr>
          <p:cNvSpPr/>
          <p:nvPr/>
        </p:nvSpPr>
        <p:spPr>
          <a:xfrm>
            <a:off x="1261917" y="3287307"/>
            <a:ext cx="1506683" cy="457195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调度模块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7E34804-F36F-4C9E-816D-7AF2F6A0506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768600" y="3515905"/>
            <a:ext cx="1659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59C9FCF2-096C-479A-84D3-CACC39FDE796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427621" y="2422908"/>
            <a:ext cx="1479883" cy="10873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77DE5F64-7345-4F04-B070-5F7079CA6E41}"/>
              </a:ext>
            </a:extLst>
          </p:cNvPr>
          <p:cNvSpPr/>
          <p:nvPr/>
        </p:nvSpPr>
        <p:spPr>
          <a:xfrm>
            <a:off x="5907504" y="1380710"/>
            <a:ext cx="4150287" cy="20843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业务系统语言处理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F68215-99D4-40DA-80E8-1F1591DB97B7}"/>
              </a:ext>
            </a:extLst>
          </p:cNvPr>
          <p:cNvSpPr/>
          <p:nvPr/>
        </p:nvSpPr>
        <p:spPr>
          <a:xfrm>
            <a:off x="5907504" y="3631020"/>
            <a:ext cx="4150287" cy="1958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脚本任务执行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E3FE390-D685-4625-B111-0BD7800B0FFD}"/>
              </a:ext>
            </a:extLst>
          </p:cNvPr>
          <p:cNvSpPr/>
          <p:nvPr/>
        </p:nvSpPr>
        <p:spPr>
          <a:xfrm>
            <a:off x="5907504" y="1380710"/>
            <a:ext cx="589547" cy="20843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切面</a:t>
            </a: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5DA489A7-26BF-4719-BA78-F88B5DA27F7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427621" y="3510295"/>
            <a:ext cx="1479883" cy="10998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1FF72CF-18FE-4F78-9E99-0F511F9A0CF4}"/>
              </a:ext>
            </a:extLst>
          </p:cNvPr>
          <p:cNvGrpSpPr/>
          <p:nvPr/>
        </p:nvGrpSpPr>
        <p:grpSpPr>
          <a:xfrm>
            <a:off x="0" y="-27384"/>
            <a:ext cx="12703999" cy="942806"/>
            <a:chOff x="-58058" y="1"/>
            <a:chExt cx="12703999" cy="942806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0C16AE7-5A82-40D6-9D51-BA417732CFBF}"/>
                </a:ext>
              </a:extLst>
            </p:cNvPr>
            <p:cNvSpPr/>
            <p:nvPr/>
          </p:nvSpPr>
          <p:spPr>
            <a:xfrm>
              <a:off x="-58058" y="1"/>
              <a:ext cx="12308115" cy="832569"/>
            </a:xfrm>
            <a:prstGeom prst="rect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D5E9890-69E7-4172-9517-A370CFD26F7E}"/>
                </a:ext>
              </a:extLst>
            </p:cNvPr>
            <p:cNvSpPr txBox="1"/>
            <p:nvPr/>
          </p:nvSpPr>
          <p:spPr>
            <a:xfrm>
              <a:off x="574827" y="220578"/>
              <a:ext cx="16458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研究概述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D73D499-3C37-4D5C-B6E7-017B5CAD5C1C}"/>
                </a:ext>
              </a:extLst>
            </p:cNvPr>
            <p:cNvSpPr txBox="1"/>
            <p:nvPr/>
          </p:nvSpPr>
          <p:spPr>
            <a:xfrm>
              <a:off x="2990550" y="220578"/>
              <a:ext cx="2340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需求分析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338CF14-6CD5-4027-A9AA-6C7DC5B02740}"/>
                </a:ext>
              </a:extLst>
            </p:cNvPr>
            <p:cNvSpPr txBox="1"/>
            <p:nvPr/>
          </p:nvSpPr>
          <p:spPr>
            <a:xfrm>
              <a:off x="5487830" y="220578"/>
              <a:ext cx="12163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概要设计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F21338C-4F41-4D97-96AA-DAEBC2BEE259}"/>
                </a:ext>
              </a:extLst>
            </p:cNvPr>
            <p:cNvSpPr txBox="1"/>
            <p:nvPr/>
          </p:nvSpPr>
          <p:spPr>
            <a:xfrm>
              <a:off x="7925407" y="220578"/>
              <a:ext cx="2340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执行模块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84A1224-F7B9-4FD2-839C-781F2C9520DB}"/>
                </a:ext>
              </a:extLst>
            </p:cNvPr>
            <p:cNvSpPr txBox="1"/>
            <p:nvPr/>
          </p:nvSpPr>
          <p:spPr>
            <a:xfrm>
              <a:off x="10305750" y="220578"/>
              <a:ext cx="2340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FCE9781-2C09-4CF8-BC99-F318A6088690}"/>
                </a:ext>
              </a:extLst>
            </p:cNvPr>
            <p:cNvSpPr/>
            <p:nvPr/>
          </p:nvSpPr>
          <p:spPr>
            <a:xfrm rot="10800000">
              <a:off x="8411822" y="764704"/>
              <a:ext cx="290416" cy="178103"/>
            </a:xfrm>
            <a:prstGeom prst="triangle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310584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5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67304" y="3015246"/>
            <a:ext cx="3624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05. 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4665566" y="2016866"/>
            <a:ext cx="0" cy="2824268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图片包含 文字, 纵横字谜&#10;&#10;描述已自动生成">
            <a:extLst>
              <a:ext uri="{FF2B5EF4-FFF2-40B4-BE49-F238E27FC236}">
                <a16:creationId xmlns:a16="http://schemas.microsoft.com/office/drawing/2014/main" id="{082B9F6B-2FC8-48B1-8AA9-A16367874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3" y="2780928"/>
            <a:ext cx="1449882" cy="139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3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>
            <a:extLst>
              <a:ext uri="{FF2B5EF4-FFF2-40B4-BE49-F238E27FC236}">
                <a16:creationId xmlns:a16="http://schemas.microsoft.com/office/drawing/2014/main" id="{1EFE94D0-2F3F-46AC-913C-F610CA23F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3923321"/>
            <a:ext cx="5276850" cy="2602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D1E9F66-A8B6-416F-AF8A-0F9D49EFA20A}"/>
              </a:ext>
            </a:extLst>
          </p:cNvPr>
          <p:cNvSpPr/>
          <p:nvPr/>
        </p:nvSpPr>
        <p:spPr>
          <a:xfrm>
            <a:off x="2827765" y="652534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负载测试</a:t>
            </a:r>
          </a:p>
        </p:txBody>
      </p:sp>
      <p:pic>
        <p:nvPicPr>
          <p:cNvPr id="1027" name="图片 1">
            <a:extLst>
              <a:ext uri="{FF2B5EF4-FFF2-40B4-BE49-F238E27FC236}">
                <a16:creationId xmlns:a16="http://schemas.microsoft.com/office/drawing/2014/main" id="{481809C5-0DB7-49BD-9E55-606D0FADB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1" y="936663"/>
            <a:ext cx="5311958" cy="2602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78E47AD-EE59-4592-9955-44A96382A1BF}"/>
              </a:ext>
            </a:extLst>
          </p:cNvPr>
          <p:cNvSpPr/>
          <p:nvPr/>
        </p:nvSpPr>
        <p:spPr>
          <a:xfrm>
            <a:off x="2711624" y="3538686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图片 1">
            <a:extLst>
              <a:ext uri="{FF2B5EF4-FFF2-40B4-BE49-F238E27FC236}">
                <a16:creationId xmlns:a16="http://schemas.microsoft.com/office/drawing/2014/main" id="{7082603A-4153-425F-B34B-480E681E6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936662"/>
            <a:ext cx="5303837" cy="2602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2FB2A4F-849E-49B3-85B8-D2A1FDC0ED58}"/>
              </a:ext>
            </a:extLst>
          </p:cNvPr>
          <p:cNvSpPr/>
          <p:nvPr/>
        </p:nvSpPr>
        <p:spPr>
          <a:xfrm>
            <a:off x="8553960" y="351093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压测内存</a:t>
            </a:r>
          </a:p>
        </p:txBody>
      </p:sp>
      <p:pic>
        <p:nvPicPr>
          <p:cNvPr id="1029" name="图片 1">
            <a:extLst>
              <a:ext uri="{FF2B5EF4-FFF2-40B4-BE49-F238E27FC236}">
                <a16:creationId xmlns:a16="http://schemas.microsoft.com/office/drawing/2014/main" id="{A3B06973-FA47-4798-A5E5-28FC9581D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3908018"/>
            <a:ext cx="5303836" cy="261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2CC389C-D6E6-466E-85ED-24A2FB673530}"/>
              </a:ext>
            </a:extLst>
          </p:cNvPr>
          <p:cNvSpPr/>
          <p:nvPr/>
        </p:nvSpPr>
        <p:spPr>
          <a:xfrm>
            <a:off x="8438544" y="652534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稳定性测试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1422A63-4EF4-4BE0-945C-D52C96AA5435}"/>
              </a:ext>
            </a:extLst>
          </p:cNvPr>
          <p:cNvGrpSpPr/>
          <p:nvPr/>
        </p:nvGrpSpPr>
        <p:grpSpPr>
          <a:xfrm>
            <a:off x="-58058" y="1"/>
            <a:ext cx="12703999" cy="942806"/>
            <a:chOff x="-58058" y="1"/>
            <a:chExt cx="12703999" cy="942806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3FC0E39-B288-431B-B581-B8077974A8FF}"/>
                </a:ext>
              </a:extLst>
            </p:cNvPr>
            <p:cNvSpPr/>
            <p:nvPr/>
          </p:nvSpPr>
          <p:spPr>
            <a:xfrm>
              <a:off x="-58058" y="1"/>
              <a:ext cx="12308115" cy="832569"/>
            </a:xfrm>
            <a:prstGeom prst="rect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618F891-02EC-48C6-8ABD-ACC5B889B39A}"/>
                </a:ext>
              </a:extLst>
            </p:cNvPr>
            <p:cNvSpPr txBox="1"/>
            <p:nvPr/>
          </p:nvSpPr>
          <p:spPr>
            <a:xfrm>
              <a:off x="574827" y="220578"/>
              <a:ext cx="16458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研究概述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1B42945-75F1-4CC3-B95E-F592218E66F0}"/>
                </a:ext>
              </a:extLst>
            </p:cNvPr>
            <p:cNvSpPr txBox="1"/>
            <p:nvPr/>
          </p:nvSpPr>
          <p:spPr>
            <a:xfrm>
              <a:off x="2990550" y="220578"/>
              <a:ext cx="2340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需求分析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FAD689D-B8FC-43B7-8F15-F09EF6E558FB}"/>
                </a:ext>
              </a:extLst>
            </p:cNvPr>
            <p:cNvSpPr txBox="1"/>
            <p:nvPr/>
          </p:nvSpPr>
          <p:spPr>
            <a:xfrm>
              <a:off x="5487830" y="220578"/>
              <a:ext cx="12163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概要设计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E7330D9-BC1B-4BCA-9DF1-0107E25C17B9}"/>
                </a:ext>
              </a:extLst>
            </p:cNvPr>
            <p:cNvSpPr txBox="1"/>
            <p:nvPr/>
          </p:nvSpPr>
          <p:spPr>
            <a:xfrm>
              <a:off x="7925407" y="220578"/>
              <a:ext cx="2340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系统实现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147F31E-DECB-43C2-832D-638865499664}"/>
                </a:ext>
              </a:extLst>
            </p:cNvPr>
            <p:cNvSpPr txBox="1"/>
            <p:nvPr/>
          </p:nvSpPr>
          <p:spPr>
            <a:xfrm>
              <a:off x="10305750" y="220578"/>
              <a:ext cx="2340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总结</a:t>
              </a: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A03CF159-BB94-43FB-923E-B8D614AD77DC}"/>
                </a:ext>
              </a:extLst>
            </p:cNvPr>
            <p:cNvSpPr/>
            <p:nvPr/>
          </p:nvSpPr>
          <p:spPr>
            <a:xfrm rot="10800000">
              <a:off x="10488488" y="764704"/>
              <a:ext cx="290416" cy="178103"/>
            </a:xfrm>
            <a:prstGeom prst="triangle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383881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F2BD0E9-D071-429E-A305-A6E7E740746B}"/>
              </a:ext>
            </a:extLst>
          </p:cNvPr>
          <p:cNvSpPr/>
          <p:nvPr/>
        </p:nvSpPr>
        <p:spPr>
          <a:xfrm>
            <a:off x="6563313" y="1305895"/>
            <a:ext cx="4848554" cy="5136521"/>
          </a:xfrm>
          <a:prstGeom prst="rect">
            <a:avLst/>
          </a:prstGeom>
          <a:solidFill>
            <a:srgbClr val="014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553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56AF77-AE8F-44D5-99CF-D850E4E22012}"/>
              </a:ext>
            </a:extLst>
          </p:cNvPr>
          <p:cNvSpPr/>
          <p:nvPr/>
        </p:nvSpPr>
        <p:spPr>
          <a:xfrm>
            <a:off x="1563009" y="1305895"/>
            <a:ext cx="4682056" cy="5136521"/>
          </a:xfrm>
          <a:prstGeom prst="rect">
            <a:avLst/>
          </a:prstGeom>
          <a:solidFill>
            <a:schemeClr val="bg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278EC2A-50B1-4298-953A-4558311BC964}"/>
              </a:ext>
            </a:extLst>
          </p:cNvPr>
          <p:cNvCxnSpPr/>
          <p:nvPr/>
        </p:nvCxnSpPr>
        <p:spPr>
          <a:xfrm>
            <a:off x="1594724" y="1979343"/>
            <a:ext cx="3178467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6990EC8-D2D6-4223-8FC4-0D89397C6EB7}"/>
              </a:ext>
            </a:extLst>
          </p:cNvPr>
          <p:cNvSpPr txBox="1"/>
          <p:nvPr/>
        </p:nvSpPr>
        <p:spPr>
          <a:xfrm>
            <a:off x="6725452" y="2780928"/>
            <a:ext cx="3763036" cy="351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7200" i="1">
                <a:solidFill>
                  <a:schemeClr val="bg1"/>
                </a:solidFill>
                <a:latin typeface="Haettenschweiler" panose="020B0706040902060204" pitchFamily="34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87" b="1" i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支持更多类型的服务调用</a:t>
            </a:r>
            <a:endParaRPr lang="zh-CN" altLang="en-US" sz="1687" i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AC1F403-6065-4C16-BA68-D80F9F8A0A5A}"/>
              </a:ext>
            </a:extLst>
          </p:cNvPr>
          <p:cNvCxnSpPr/>
          <p:nvPr/>
        </p:nvCxnSpPr>
        <p:spPr>
          <a:xfrm>
            <a:off x="6487871" y="1979343"/>
            <a:ext cx="36910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CF65E75-9848-446E-AC1D-D8ADDD37B068}"/>
              </a:ext>
            </a:extLst>
          </p:cNvPr>
          <p:cNvSpPr txBox="1"/>
          <p:nvPr/>
        </p:nvSpPr>
        <p:spPr>
          <a:xfrm>
            <a:off x="6487872" y="1498476"/>
            <a:ext cx="2101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待改进</a:t>
            </a:r>
          </a:p>
        </p:txBody>
      </p:sp>
      <p:sp>
        <p:nvSpPr>
          <p:cNvPr id="12" name="TextBox 24">
            <a:extLst>
              <a:ext uri="{FF2B5EF4-FFF2-40B4-BE49-F238E27FC236}">
                <a16:creationId xmlns:a16="http://schemas.microsoft.com/office/drawing/2014/main" id="{100632E6-97CC-43AA-848F-56A6A67A380F}"/>
              </a:ext>
            </a:extLst>
          </p:cNvPr>
          <p:cNvSpPr txBox="1"/>
          <p:nvPr/>
        </p:nvSpPr>
        <p:spPr>
          <a:xfrm>
            <a:off x="1604839" y="151767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553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26163CB-BE45-49EC-A427-3A366187C83A}"/>
              </a:ext>
            </a:extLst>
          </p:cNvPr>
          <p:cNvSpPr txBox="1"/>
          <p:nvPr/>
        </p:nvSpPr>
        <p:spPr>
          <a:xfrm>
            <a:off x="1754646" y="2740678"/>
            <a:ext cx="3763036" cy="1711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7200" i="1">
                <a:solidFill>
                  <a:schemeClr val="bg1"/>
                </a:solidFill>
                <a:latin typeface="Haettenschweiler" panose="020B0706040902060204" pitchFamily="34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87" b="1" i="0" dirty="0">
                <a:solidFill>
                  <a:srgbClr val="0553A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Client-Agent</a:t>
            </a:r>
            <a:r>
              <a:rPr lang="zh-CN" altLang="en-US" sz="1687" b="1" i="0" dirty="0">
                <a:solidFill>
                  <a:srgbClr val="0553A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架构成本低廉</a:t>
            </a:r>
            <a:endParaRPr lang="en-US" altLang="zh-CN" sz="1687" b="1" i="0" dirty="0">
              <a:solidFill>
                <a:srgbClr val="0553A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87" b="1" i="0" dirty="0">
                <a:solidFill>
                  <a:srgbClr val="0553A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调度模块与执行模块独立互不干扰</a:t>
            </a:r>
            <a:endParaRPr lang="en-US" altLang="zh-CN" sz="1687" b="1" i="0" dirty="0">
              <a:solidFill>
                <a:srgbClr val="0553A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00" b="1" i="0" dirty="0">
              <a:solidFill>
                <a:srgbClr val="0553A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00" b="1" dirty="0">
              <a:solidFill>
                <a:srgbClr val="0553A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00" b="1" i="0" dirty="0">
              <a:solidFill>
                <a:srgbClr val="0553A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00" b="1" i="0" dirty="0">
              <a:solidFill>
                <a:srgbClr val="0553A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87" b="1" i="0" dirty="0">
                <a:solidFill>
                  <a:srgbClr val="0553A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调度模块</a:t>
            </a:r>
            <a:r>
              <a:rPr lang="en-US" altLang="zh-CN" sz="1687" b="1" i="0" dirty="0">
                <a:solidFill>
                  <a:srgbClr val="0553A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1687" b="1" i="0" dirty="0">
                <a:solidFill>
                  <a:srgbClr val="0553A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执行模块可集群部署</a:t>
            </a:r>
            <a:endParaRPr lang="en-US" altLang="zh-CN" sz="1687" b="1" i="0" dirty="0">
              <a:solidFill>
                <a:srgbClr val="0553A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87" b="1" i="0" dirty="0">
                <a:solidFill>
                  <a:srgbClr val="0553A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支持数据分片</a:t>
            </a:r>
            <a:endParaRPr lang="en-US" altLang="zh-CN" sz="1687" b="1" i="0" dirty="0">
              <a:solidFill>
                <a:srgbClr val="0553A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87" b="1" i="0" dirty="0">
                <a:solidFill>
                  <a:srgbClr val="0553A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任务有序执行</a:t>
            </a:r>
            <a:endParaRPr lang="en-US" altLang="zh-CN" sz="1687" b="1" i="0" dirty="0">
              <a:solidFill>
                <a:srgbClr val="0553A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87" b="1" i="0" dirty="0">
                <a:solidFill>
                  <a:srgbClr val="0553A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接入便捷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AD24FA4-8753-41D7-9FC6-FDE9561CD24B}"/>
              </a:ext>
            </a:extLst>
          </p:cNvPr>
          <p:cNvGrpSpPr/>
          <p:nvPr/>
        </p:nvGrpSpPr>
        <p:grpSpPr>
          <a:xfrm>
            <a:off x="-58058" y="1"/>
            <a:ext cx="12703999" cy="942806"/>
            <a:chOff x="-58058" y="1"/>
            <a:chExt cx="12703999" cy="94280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E47F688-8226-41CC-BB5B-5E3D7EC7F4F1}"/>
                </a:ext>
              </a:extLst>
            </p:cNvPr>
            <p:cNvSpPr/>
            <p:nvPr/>
          </p:nvSpPr>
          <p:spPr>
            <a:xfrm>
              <a:off x="-58058" y="1"/>
              <a:ext cx="12308115" cy="832569"/>
            </a:xfrm>
            <a:prstGeom prst="rect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1A2C6F5-B5D4-41B4-BA86-569AD5016709}"/>
                </a:ext>
              </a:extLst>
            </p:cNvPr>
            <p:cNvSpPr txBox="1"/>
            <p:nvPr/>
          </p:nvSpPr>
          <p:spPr>
            <a:xfrm>
              <a:off x="574827" y="220578"/>
              <a:ext cx="16458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研究概述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187D78B-B66D-45FB-AF6B-B684C665CC51}"/>
                </a:ext>
              </a:extLst>
            </p:cNvPr>
            <p:cNvSpPr txBox="1"/>
            <p:nvPr/>
          </p:nvSpPr>
          <p:spPr>
            <a:xfrm>
              <a:off x="2990550" y="220578"/>
              <a:ext cx="2340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需求分析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F4ACB59-ECD7-4F06-A50E-9400B2D6E925}"/>
                </a:ext>
              </a:extLst>
            </p:cNvPr>
            <p:cNvSpPr txBox="1"/>
            <p:nvPr/>
          </p:nvSpPr>
          <p:spPr>
            <a:xfrm>
              <a:off x="5487830" y="220578"/>
              <a:ext cx="12163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概要设计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03FB567-EA62-46F7-80B6-DCF4BECB3B73}"/>
                </a:ext>
              </a:extLst>
            </p:cNvPr>
            <p:cNvSpPr txBox="1"/>
            <p:nvPr/>
          </p:nvSpPr>
          <p:spPr>
            <a:xfrm>
              <a:off x="7925407" y="220578"/>
              <a:ext cx="2340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系统实现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C7A3E39-3E4C-417E-99EA-8AA3944A1ACE}"/>
                </a:ext>
              </a:extLst>
            </p:cNvPr>
            <p:cNvSpPr txBox="1"/>
            <p:nvPr/>
          </p:nvSpPr>
          <p:spPr>
            <a:xfrm>
              <a:off x="10305750" y="220578"/>
              <a:ext cx="2340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总结</a:t>
              </a: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A3B7C574-1B23-46DB-B7AC-DA92181B149E}"/>
                </a:ext>
              </a:extLst>
            </p:cNvPr>
            <p:cNvSpPr/>
            <p:nvPr/>
          </p:nvSpPr>
          <p:spPr>
            <a:xfrm rot="10800000">
              <a:off x="10488488" y="764704"/>
              <a:ext cx="290416" cy="178103"/>
            </a:xfrm>
            <a:prstGeom prst="triangle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900469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C4AB29FE-FF9F-422F-A492-47E3308C7B78}"/>
              </a:ext>
            </a:extLst>
          </p:cNvPr>
          <p:cNvGrpSpPr/>
          <p:nvPr/>
        </p:nvGrpSpPr>
        <p:grpSpPr>
          <a:xfrm>
            <a:off x="-58058" y="1"/>
            <a:ext cx="12703999" cy="942806"/>
            <a:chOff x="-58058" y="1"/>
            <a:chExt cx="12703999" cy="94280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0E4FC6D-B1A5-4D1A-A489-8E8F2F6A43AF}"/>
                </a:ext>
              </a:extLst>
            </p:cNvPr>
            <p:cNvSpPr/>
            <p:nvPr/>
          </p:nvSpPr>
          <p:spPr>
            <a:xfrm>
              <a:off x="-58058" y="1"/>
              <a:ext cx="12308115" cy="832569"/>
            </a:xfrm>
            <a:prstGeom prst="rect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DC90059-2A70-40E6-AE88-CAEC3C9B2572}"/>
                </a:ext>
              </a:extLst>
            </p:cNvPr>
            <p:cNvSpPr txBox="1"/>
            <p:nvPr/>
          </p:nvSpPr>
          <p:spPr>
            <a:xfrm>
              <a:off x="574827" y="220578"/>
              <a:ext cx="16458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研究概述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56D68F7-C9A0-46E1-BE25-B9E367D21E86}"/>
                </a:ext>
              </a:extLst>
            </p:cNvPr>
            <p:cNvSpPr txBox="1"/>
            <p:nvPr/>
          </p:nvSpPr>
          <p:spPr>
            <a:xfrm>
              <a:off x="2990550" y="220578"/>
              <a:ext cx="2340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需求分析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898C483-E19B-4F5C-B146-935E7833428F}"/>
                </a:ext>
              </a:extLst>
            </p:cNvPr>
            <p:cNvSpPr txBox="1"/>
            <p:nvPr/>
          </p:nvSpPr>
          <p:spPr>
            <a:xfrm>
              <a:off x="5487830" y="220578"/>
              <a:ext cx="12163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概要设计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05F3FE8-E93C-4BD2-9263-C961DAE6115F}"/>
                </a:ext>
              </a:extLst>
            </p:cNvPr>
            <p:cNvSpPr txBox="1"/>
            <p:nvPr/>
          </p:nvSpPr>
          <p:spPr>
            <a:xfrm>
              <a:off x="7925407" y="220578"/>
              <a:ext cx="2340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系统实现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DF04EB8-95DB-4BFF-ACD2-5E30BDA8DC85}"/>
                </a:ext>
              </a:extLst>
            </p:cNvPr>
            <p:cNvSpPr txBox="1"/>
            <p:nvPr/>
          </p:nvSpPr>
          <p:spPr>
            <a:xfrm>
              <a:off x="10305750" y="220578"/>
              <a:ext cx="2340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总结</a:t>
              </a: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7F51B3F7-C9B9-4A26-A7E4-65C955355092}"/>
                </a:ext>
              </a:extLst>
            </p:cNvPr>
            <p:cNvSpPr/>
            <p:nvPr/>
          </p:nvSpPr>
          <p:spPr>
            <a:xfrm rot="10800000">
              <a:off x="10488488" y="764704"/>
              <a:ext cx="290416" cy="178103"/>
            </a:xfrm>
            <a:prstGeom prst="triangle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/>
            </a:p>
          </p:txBody>
        </p:sp>
      </p:grpSp>
      <p:sp>
        <p:nvSpPr>
          <p:cNvPr id="16" name="六边形 15">
            <a:extLst>
              <a:ext uri="{FF2B5EF4-FFF2-40B4-BE49-F238E27FC236}">
                <a16:creationId xmlns:a16="http://schemas.microsoft.com/office/drawing/2014/main" id="{0897A8DD-B5F9-4C60-9CDF-D2BD6DBE58DA}"/>
              </a:ext>
            </a:extLst>
          </p:cNvPr>
          <p:cNvSpPr>
            <a:spLocks/>
          </p:cNvSpPr>
          <p:nvPr/>
        </p:nvSpPr>
        <p:spPr>
          <a:xfrm>
            <a:off x="911424" y="2348880"/>
            <a:ext cx="2835161" cy="2531111"/>
          </a:xfrm>
          <a:prstGeom prst="hexagon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8" rIns="96435" bIns="48218" rtlCol="0" anchor="ctr"/>
          <a:lstStyle/>
          <a:p>
            <a:pPr algn="ctr"/>
            <a:endParaRPr lang="zh-CN" altLang="en-US" dirty="0">
              <a:solidFill>
                <a:srgbClr val="0553A7"/>
              </a:solidFill>
            </a:endParaRPr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E2CB0CDF-DB3F-4637-BA04-E6E63F4423AA}"/>
              </a:ext>
            </a:extLst>
          </p:cNvPr>
          <p:cNvSpPr txBox="1"/>
          <p:nvPr/>
        </p:nvSpPr>
        <p:spPr>
          <a:xfrm>
            <a:off x="1203281" y="3212976"/>
            <a:ext cx="22276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发展方向</a:t>
            </a:r>
            <a:endParaRPr lang="en-US" altLang="zh-CN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云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SAAS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lang="en-US" altLang="zh-CN" sz="10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174F05-FD2E-4712-A1B2-B6919525CB2F}"/>
              </a:ext>
            </a:extLst>
          </p:cNvPr>
          <p:cNvSpPr/>
          <p:nvPr/>
        </p:nvSpPr>
        <p:spPr>
          <a:xfrm>
            <a:off x="5489904" y="3933056"/>
            <a:ext cx="545053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800" dirty="0">
                <a:solidFill>
                  <a:srgbClr val="0553A7"/>
                </a:solidFill>
                <a:latin typeface="Axure Handwriting" panose="020B0402020200020204" pitchFamily="34" charset="0"/>
              </a:rPr>
              <a:t>Thank you</a:t>
            </a:r>
            <a:endParaRPr lang="zh-CN" altLang="en-US" sz="8800" dirty="0">
              <a:solidFill>
                <a:srgbClr val="0553A7"/>
              </a:solidFill>
              <a:latin typeface="Axure Handwriting" panose="020B0402020200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76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noFill/>
          <a:ln w="38100">
            <a:solidFill>
              <a:srgbClr val="0553A7"/>
            </a:solidFill>
          </a:ln>
        </p:spPr>
      </p:pic>
      <p:sp>
        <p:nvSpPr>
          <p:cNvPr id="13" name="矩形 12"/>
          <p:cNvSpPr/>
          <p:nvPr/>
        </p:nvSpPr>
        <p:spPr>
          <a:xfrm>
            <a:off x="623392" y="1925381"/>
            <a:ext cx="10597764" cy="1224219"/>
          </a:xfrm>
          <a:prstGeom prst="rect">
            <a:avLst/>
          </a:prstGeom>
          <a:noFill/>
          <a:ln w="38100">
            <a:solidFill>
              <a:srgbClr val="0553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0553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任务调度系统在企业中有广泛的应用</a:t>
            </a:r>
          </a:p>
        </p:txBody>
      </p:sp>
      <p:sp>
        <p:nvSpPr>
          <p:cNvPr id="15" name="矩形 14"/>
          <p:cNvSpPr/>
          <p:nvPr/>
        </p:nvSpPr>
        <p:spPr>
          <a:xfrm>
            <a:off x="623392" y="3584847"/>
            <a:ext cx="10597764" cy="1224219"/>
          </a:xfrm>
          <a:prstGeom prst="rect">
            <a:avLst/>
          </a:prstGeom>
          <a:noFill/>
          <a:ln w="38100">
            <a:solidFill>
              <a:srgbClr val="0553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0553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任务执行需要处理大量数据、运行耗时长、资源消耗多</a:t>
            </a:r>
          </a:p>
        </p:txBody>
      </p:sp>
      <p:sp>
        <p:nvSpPr>
          <p:cNvPr id="17" name="矩形 16"/>
          <p:cNvSpPr/>
          <p:nvPr/>
        </p:nvSpPr>
        <p:spPr>
          <a:xfrm>
            <a:off x="623392" y="5244314"/>
            <a:ext cx="10597764" cy="1224219"/>
          </a:xfrm>
          <a:prstGeom prst="rect">
            <a:avLst/>
          </a:prstGeom>
          <a:noFill/>
          <a:ln w="38100">
            <a:solidFill>
              <a:srgbClr val="0553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0553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企业去</a:t>
            </a:r>
            <a:r>
              <a:rPr lang="en-US" altLang="zh-CN" sz="2400" dirty="0">
                <a:solidFill>
                  <a:srgbClr val="0553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IOE/</a:t>
            </a:r>
            <a:r>
              <a:rPr lang="zh-CN" altLang="en-US" sz="2400" dirty="0">
                <a:solidFill>
                  <a:srgbClr val="0553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云部署，机器配置较低</a:t>
            </a:r>
            <a:endParaRPr lang="en-US" altLang="zh-CN" sz="2400" dirty="0">
              <a:solidFill>
                <a:srgbClr val="0553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1534AD-0501-4DE9-9ECF-9C5F9DF65C70}"/>
              </a:ext>
            </a:extLst>
          </p:cNvPr>
          <p:cNvSpPr/>
          <p:nvPr/>
        </p:nvSpPr>
        <p:spPr>
          <a:xfrm>
            <a:off x="-58058" y="1"/>
            <a:ext cx="12308115" cy="832569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427089C-9AB2-4C24-9FEA-4511FC409D34}"/>
              </a:ext>
            </a:extLst>
          </p:cNvPr>
          <p:cNvSpPr txBox="1"/>
          <p:nvPr/>
        </p:nvSpPr>
        <p:spPr>
          <a:xfrm>
            <a:off x="574827" y="220578"/>
            <a:ext cx="1645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研究背景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A6EA178-96E0-4E5A-84F2-B74CA29EF357}"/>
              </a:ext>
            </a:extLst>
          </p:cNvPr>
          <p:cNvSpPr txBox="1"/>
          <p:nvPr/>
        </p:nvSpPr>
        <p:spPr>
          <a:xfrm>
            <a:off x="2990550" y="22057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CCF1D75-FA55-4A43-ACE7-82416330F1D0}"/>
              </a:ext>
            </a:extLst>
          </p:cNvPr>
          <p:cNvSpPr txBox="1"/>
          <p:nvPr/>
        </p:nvSpPr>
        <p:spPr>
          <a:xfrm>
            <a:off x="5487830" y="220578"/>
            <a:ext cx="1216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概要设计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755F048-1D5D-46F4-9083-392AF352F1CB}"/>
              </a:ext>
            </a:extLst>
          </p:cNvPr>
          <p:cNvSpPr txBox="1"/>
          <p:nvPr/>
        </p:nvSpPr>
        <p:spPr>
          <a:xfrm>
            <a:off x="7925407" y="22057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EE6AC3B-3E9A-4A1B-98E4-A85242C530DF}"/>
              </a:ext>
            </a:extLst>
          </p:cNvPr>
          <p:cNvSpPr txBox="1"/>
          <p:nvPr/>
        </p:nvSpPr>
        <p:spPr>
          <a:xfrm>
            <a:off x="10305750" y="22057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3E0177A-B5D3-4350-961C-276ECF67B4AC}"/>
              </a:ext>
            </a:extLst>
          </p:cNvPr>
          <p:cNvSpPr/>
          <p:nvPr/>
        </p:nvSpPr>
        <p:spPr>
          <a:xfrm rot="10800000">
            <a:off x="1053056" y="764704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12" name="矩形 11"/>
          <p:cNvSpPr/>
          <p:nvPr/>
        </p:nvSpPr>
        <p:spPr>
          <a:xfrm>
            <a:off x="551384" y="1678230"/>
            <a:ext cx="1690830" cy="360040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应用广泛</a:t>
            </a:r>
          </a:p>
        </p:txBody>
      </p:sp>
      <p:sp>
        <p:nvSpPr>
          <p:cNvPr id="14" name="矩形 13"/>
          <p:cNvSpPr/>
          <p:nvPr/>
        </p:nvSpPr>
        <p:spPr>
          <a:xfrm>
            <a:off x="551384" y="3337696"/>
            <a:ext cx="1690830" cy="360040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系统特点</a:t>
            </a:r>
          </a:p>
        </p:txBody>
      </p:sp>
      <p:sp>
        <p:nvSpPr>
          <p:cNvPr id="16" name="矩形 15"/>
          <p:cNvSpPr/>
          <p:nvPr/>
        </p:nvSpPr>
        <p:spPr>
          <a:xfrm>
            <a:off x="551384" y="4997163"/>
            <a:ext cx="1690830" cy="360040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企业需求</a:t>
            </a:r>
          </a:p>
        </p:txBody>
      </p:sp>
    </p:spTree>
    <p:extLst>
      <p:ext uri="{BB962C8B-B14F-4D97-AF65-F5344CB8AC3E}">
        <p14:creationId xmlns:p14="http://schemas.microsoft.com/office/powerpoint/2010/main" val="96353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699" y="37038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>
            <a:off x="-58058" y="1"/>
            <a:ext cx="12308115" cy="832569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574827" y="220578"/>
            <a:ext cx="1645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研究意义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90550" y="22057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87830" y="220578"/>
            <a:ext cx="1216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概要设计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925407" y="22057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305750" y="22057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9" name="等腰三角形 8"/>
          <p:cNvSpPr/>
          <p:nvPr/>
        </p:nvSpPr>
        <p:spPr>
          <a:xfrm rot="10800000">
            <a:off x="1053056" y="764704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9872DF63-E2E8-46FA-A49E-766BF3D07C1F}"/>
              </a:ext>
            </a:extLst>
          </p:cNvPr>
          <p:cNvSpPr/>
          <p:nvPr/>
        </p:nvSpPr>
        <p:spPr>
          <a:xfrm>
            <a:off x="836326" y="1320538"/>
            <a:ext cx="10513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将繁重且消耗计算资源的任务通过可扩展可分片的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  <a:r>
              <a:rPr lang="zh-CN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方式分配到廉价集群设备上进行调度执行，提升调度系统的整体工作效率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实现在廉价的软硬件上能够运行计算能力要求更高的任务调度工作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8B0C1C93-BBFE-45F8-B364-8E9F93C29CA9}"/>
              </a:ext>
            </a:extLst>
          </p:cNvPr>
          <p:cNvSpPr/>
          <p:nvPr/>
        </p:nvSpPr>
        <p:spPr>
          <a:xfrm>
            <a:off x="1473493" y="3420465"/>
            <a:ext cx="1746661" cy="1746661"/>
          </a:xfrm>
          <a:prstGeom prst="ellipse">
            <a:avLst/>
          </a:prstGeom>
          <a:solidFill>
            <a:srgbClr val="0553A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廉价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云设备中运行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114D9EAE-97E6-4F61-8B15-90FD64055947}"/>
              </a:ext>
            </a:extLst>
          </p:cNvPr>
          <p:cNvSpPr/>
          <p:nvPr/>
        </p:nvSpPr>
        <p:spPr>
          <a:xfrm>
            <a:off x="4131455" y="3986595"/>
            <a:ext cx="1746661" cy="1746661"/>
          </a:xfrm>
          <a:prstGeom prst="ellipse">
            <a:avLst/>
          </a:prstGeom>
          <a:solidFill>
            <a:srgbClr val="0553A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降低系统使用门槛</a:t>
            </a: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82AD4546-E327-407A-8A3D-5B4472714C79}"/>
              </a:ext>
            </a:extLst>
          </p:cNvPr>
          <p:cNvSpPr/>
          <p:nvPr/>
        </p:nvSpPr>
        <p:spPr>
          <a:xfrm>
            <a:off x="6789416" y="3420465"/>
            <a:ext cx="1746661" cy="1746661"/>
          </a:xfrm>
          <a:prstGeom prst="ellipse">
            <a:avLst/>
          </a:prstGeom>
          <a:solidFill>
            <a:srgbClr val="0553A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减少企业采购成本</a:t>
            </a: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77FA97AB-066F-40D9-9E4B-E0F81B61FA29}"/>
              </a:ext>
            </a:extLst>
          </p:cNvPr>
          <p:cNvSpPr/>
          <p:nvPr/>
        </p:nvSpPr>
        <p:spPr>
          <a:xfrm>
            <a:off x="9447378" y="3986595"/>
            <a:ext cx="1746661" cy="1746661"/>
          </a:xfrm>
          <a:prstGeom prst="ellipse">
            <a:avLst/>
          </a:prstGeom>
          <a:solidFill>
            <a:srgbClr val="0553A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提升调度整体效率</a:t>
            </a:r>
          </a:p>
        </p:txBody>
      </p:sp>
    </p:spTree>
    <p:extLst>
      <p:ext uri="{BB962C8B-B14F-4D97-AF65-F5344CB8AC3E}">
        <p14:creationId xmlns:p14="http://schemas.microsoft.com/office/powerpoint/2010/main" val="3372389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>
            <a:off x="-58058" y="1"/>
            <a:ext cx="12308115" cy="832569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574827" y="220578"/>
            <a:ext cx="1645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研究现状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90550" y="22057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87830" y="220578"/>
            <a:ext cx="1216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概要设计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925407" y="22057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305750" y="22057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9" name="等腰三角形 8"/>
          <p:cNvSpPr/>
          <p:nvPr/>
        </p:nvSpPr>
        <p:spPr>
          <a:xfrm rot="10800000">
            <a:off x="1053056" y="764704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59F1E58-68CA-42BB-89E9-8896D3B61309}"/>
              </a:ext>
            </a:extLst>
          </p:cNvPr>
          <p:cNvSpPr/>
          <p:nvPr/>
        </p:nvSpPr>
        <p:spPr>
          <a:xfrm>
            <a:off x="2464106" y="1628800"/>
            <a:ext cx="8757049" cy="1300286"/>
          </a:xfrm>
          <a:prstGeom prst="rect">
            <a:avLst/>
          </a:prstGeom>
          <a:noFill/>
          <a:ln w="38100">
            <a:solidFill>
              <a:srgbClr val="0553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0553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搭载</a:t>
            </a:r>
            <a:r>
              <a:rPr lang="en-US" altLang="zh-CN" dirty="0">
                <a:solidFill>
                  <a:srgbClr val="0553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Teradata</a:t>
            </a:r>
            <a:r>
              <a:rPr lang="zh-CN" altLang="en-US" dirty="0">
                <a:solidFill>
                  <a:srgbClr val="0553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数据库上面                        不便于集群部署</a:t>
            </a:r>
            <a:endParaRPr lang="en-US" altLang="zh-CN" dirty="0">
              <a:solidFill>
                <a:srgbClr val="0553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553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存在调度干扰问题                                   不支持数据分片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3ED9D30-3D28-404C-88B1-9A5637FDA9E5}"/>
              </a:ext>
            </a:extLst>
          </p:cNvPr>
          <p:cNvSpPr/>
          <p:nvPr/>
        </p:nvSpPr>
        <p:spPr>
          <a:xfrm>
            <a:off x="2451519" y="3568874"/>
            <a:ext cx="8757049" cy="1300286"/>
          </a:xfrm>
          <a:prstGeom prst="rect">
            <a:avLst/>
          </a:prstGeom>
          <a:noFill/>
          <a:ln w="38100">
            <a:solidFill>
              <a:srgbClr val="0553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0553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内网使用                                                 不支持任务依赖关系</a:t>
            </a:r>
            <a:endParaRPr lang="en-US" altLang="zh-CN" dirty="0">
              <a:solidFill>
                <a:srgbClr val="0553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553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不支持任务分片</a:t>
            </a:r>
            <a:endParaRPr lang="en-US" altLang="zh-CN" dirty="0">
              <a:solidFill>
                <a:srgbClr val="0553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64E3761-0320-4E5C-8BC9-C940B84CF26D}"/>
              </a:ext>
            </a:extLst>
          </p:cNvPr>
          <p:cNvSpPr/>
          <p:nvPr/>
        </p:nvSpPr>
        <p:spPr>
          <a:xfrm>
            <a:off x="2451518" y="5521064"/>
            <a:ext cx="8757049" cy="1300286"/>
          </a:xfrm>
          <a:prstGeom prst="rect">
            <a:avLst/>
          </a:prstGeom>
          <a:noFill/>
          <a:ln w="38100">
            <a:solidFill>
              <a:srgbClr val="0553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0553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不支持集群部署                                       不支持任务依赖关系</a:t>
            </a:r>
            <a:endParaRPr lang="en-US" altLang="zh-CN" dirty="0">
              <a:solidFill>
                <a:srgbClr val="0553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553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无可配置化页面                                       在调度干扰问题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698D7E1-F00D-4A2A-B93F-713471FCEAE6}"/>
              </a:ext>
            </a:extLst>
          </p:cNvPr>
          <p:cNvSpPr/>
          <p:nvPr/>
        </p:nvSpPr>
        <p:spPr>
          <a:xfrm>
            <a:off x="585762" y="2996952"/>
            <a:ext cx="3432941" cy="648072"/>
          </a:xfrm>
          <a:prstGeom prst="rect">
            <a:avLst/>
          </a:prstGeom>
          <a:solidFill>
            <a:srgbClr val="0553A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Noah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运维平台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36299B6-F2AA-4885-B0A9-3E503B370E9C}"/>
              </a:ext>
            </a:extLst>
          </p:cNvPr>
          <p:cNvSpPr/>
          <p:nvPr/>
        </p:nvSpPr>
        <p:spPr>
          <a:xfrm>
            <a:off x="594760" y="1052736"/>
            <a:ext cx="3432941" cy="648072"/>
          </a:xfrm>
          <a:prstGeom prst="rect">
            <a:avLst/>
          </a:prstGeom>
          <a:solidFill>
            <a:srgbClr val="0553A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ETL Administrator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(Teradata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天睿公司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BA512D9-85AF-4029-873A-9C75ED034EE8}"/>
              </a:ext>
            </a:extLst>
          </p:cNvPr>
          <p:cNvSpPr/>
          <p:nvPr/>
        </p:nvSpPr>
        <p:spPr>
          <a:xfrm>
            <a:off x="577688" y="4941168"/>
            <a:ext cx="3432941" cy="648072"/>
          </a:xfrm>
          <a:prstGeom prst="rect">
            <a:avLst/>
          </a:prstGeom>
          <a:solidFill>
            <a:srgbClr val="0553A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Quartz/Cron</a:t>
            </a: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973357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5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67304" y="3015246"/>
            <a:ext cx="3624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 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4665566" y="2016866"/>
            <a:ext cx="0" cy="2824268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图片包含 文字, 纵横字谜&#10;&#10;描述已自动生成">
            <a:extLst>
              <a:ext uri="{FF2B5EF4-FFF2-40B4-BE49-F238E27FC236}">
                <a16:creationId xmlns:a16="http://schemas.microsoft.com/office/drawing/2014/main" id="{9AAFF4FF-5F01-4C87-BD06-33EF2C12F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3" y="2780928"/>
            <a:ext cx="1449882" cy="139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377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>
            <a:off x="-58058" y="1"/>
            <a:ext cx="12308115" cy="832569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574827" y="220578"/>
            <a:ext cx="1645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研究概述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90550" y="22057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需求分析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87830" y="220578"/>
            <a:ext cx="1216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概要设计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925407" y="22057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305750" y="22057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9" name="等腰三角形 8"/>
          <p:cNvSpPr/>
          <p:nvPr/>
        </p:nvSpPr>
        <p:spPr>
          <a:xfrm rot="10800000">
            <a:off x="3431704" y="764704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graphicFrame>
        <p:nvGraphicFramePr>
          <p:cNvPr id="13" name="图示 12">
            <a:extLst>
              <a:ext uri="{FF2B5EF4-FFF2-40B4-BE49-F238E27FC236}">
                <a16:creationId xmlns:a16="http://schemas.microsoft.com/office/drawing/2014/main" id="{325E9A75-AFF4-462D-B95B-CE1BA81B60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959887"/>
              </p:ext>
            </p:extLst>
          </p:nvPr>
        </p:nvGraphicFramePr>
        <p:xfrm>
          <a:off x="1305113" y="121875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28649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5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67304" y="3015246"/>
            <a:ext cx="3624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 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概要设计</a:t>
            </a: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4665566" y="2016866"/>
            <a:ext cx="0" cy="2824268"/>
          </a:xfrm>
          <a:prstGeom prst="line">
            <a:avLst/>
          </a:prstGeom>
          <a:ln w="12700"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图片包含 文字, 纵横字谜&#10;&#10;描述已自动生成">
            <a:extLst>
              <a:ext uri="{FF2B5EF4-FFF2-40B4-BE49-F238E27FC236}">
                <a16:creationId xmlns:a16="http://schemas.microsoft.com/office/drawing/2014/main" id="{139FB536-D226-460A-AD01-99D2BF2B6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3" y="2780928"/>
            <a:ext cx="1449882" cy="139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67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04B5253-03E6-4748-A005-9D932C126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1053146"/>
            <a:ext cx="5594525" cy="580485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50EC895-BEAD-453B-AC2E-98A509EF599E}"/>
              </a:ext>
            </a:extLst>
          </p:cNvPr>
          <p:cNvSpPr/>
          <p:nvPr/>
        </p:nvSpPr>
        <p:spPr>
          <a:xfrm>
            <a:off x="324853" y="4168067"/>
            <a:ext cx="2887579" cy="2069245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400" dirty="0"/>
              <a:t>应用服务器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7735814-A981-45CD-B071-A10989472473}"/>
              </a:ext>
            </a:extLst>
          </p:cNvPr>
          <p:cNvSpPr/>
          <p:nvPr/>
        </p:nvSpPr>
        <p:spPr>
          <a:xfrm>
            <a:off x="324853" y="1484784"/>
            <a:ext cx="2887579" cy="1728192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400" dirty="0"/>
              <a:t>应用服务器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F979505-5F25-4AD0-BBA9-454883D6709C}"/>
              </a:ext>
            </a:extLst>
          </p:cNvPr>
          <p:cNvSpPr/>
          <p:nvPr/>
        </p:nvSpPr>
        <p:spPr>
          <a:xfrm>
            <a:off x="551384" y="1988839"/>
            <a:ext cx="2298739" cy="9361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调度模块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3C61166-3A75-4762-B23F-F6F1D755B8D6}"/>
              </a:ext>
            </a:extLst>
          </p:cNvPr>
          <p:cNvSpPr/>
          <p:nvPr/>
        </p:nvSpPr>
        <p:spPr>
          <a:xfrm>
            <a:off x="551384" y="4865577"/>
            <a:ext cx="2298739" cy="871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执行模块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19F233E-87D3-407C-8B20-803B784A1640}"/>
              </a:ext>
            </a:extLst>
          </p:cNvPr>
          <p:cNvCxnSpPr>
            <a:cxnSpLocks/>
          </p:cNvCxnSpPr>
          <p:nvPr/>
        </p:nvCxnSpPr>
        <p:spPr>
          <a:xfrm>
            <a:off x="1636683" y="3284984"/>
            <a:ext cx="0" cy="8282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67B05D39-4AE0-43CB-89F8-F38F8E18C221}"/>
              </a:ext>
            </a:extLst>
          </p:cNvPr>
          <p:cNvSpPr/>
          <p:nvPr/>
        </p:nvSpPr>
        <p:spPr>
          <a:xfrm>
            <a:off x="1559496" y="3573016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通信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ECF92DA-3A76-41AD-B9C6-6599B9349490}"/>
              </a:ext>
            </a:extLst>
          </p:cNvPr>
          <p:cNvCxnSpPr/>
          <p:nvPr/>
        </p:nvCxnSpPr>
        <p:spPr>
          <a:xfrm>
            <a:off x="4655840" y="404664"/>
            <a:ext cx="0" cy="6453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107CC03E-A18A-47B0-894C-56F874DC8B29}"/>
              </a:ext>
            </a:extLst>
          </p:cNvPr>
          <p:cNvSpPr/>
          <p:nvPr/>
        </p:nvSpPr>
        <p:spPr>
          <a:xfrm>
            <a:off x="-58058" y="1"/>
            <a:ext cx="12308115" cy="832569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DEEE29E-7989-4173-8231-B5CB1677E27E}"/>
              </a:ext>
            </a:extLst>
          </p:cNvPr>
          <p:cNvSpPr txBox="1"/>
          <p:nvPr/>
        </p:nvSpPr>
        <p:spPr>
          <a:xfrm>
            <a:off x="574827" y="220578"/>
            <a:ext cx="1645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研究概述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47315C8-EF08-4EE3-97C2-F23089707F9C}"/>
              </a:ext>
            </a:extLst>
          </p:cNvPr>
          <p:cNvSpPr txBox="1"/>
          <p:nvPr/>
        </p:nvSpPr>
        <p:spPr>
          <a:xfrm>
            <a:off x="2990550" y="22057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需求分析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697163C-D51F-4B39-9904-0EA84CEA9C37}"/>
              </a:ext>
            </a:extLst>
          </p:cNvPr>
          <p:cNvSpPr txBox="1"/>
          <p:nvPr/>
        </p:nvSpPr>
        <p:spPr>
          <a:xfrm>
            <a:off x="5487830" y="220578"/>
            <a:ext cx="1216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部署架构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8DE61F7-0AF6-4335-96E7-7FF974B5F32F}"/>
              </a:ext>
            </a:extLst>
          </p:cNvPr>
          <p:cNvSpPr txBox="1"/>
          <p:nvPr/>
        </p:nvSpPr>
        <p:spPr>
          <a:xfrm>
            <a:off x="7925407" y="22057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3F377B4-442B-460D-B68B-53C7968C234B}"/>
              </a:ext>
            </a:extLst>
          </p:cNvPr>
          <p:cNvSpPr txBox="1"/>
          <p:nvPr/>
        </p:nvSpPr>
        <p:spPr>
          <a:xfrm>
            <a:off x="10305750" y="220578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F17AD039-1F9D-41C9-A7D7-7515B6BF0101}"/>
              </a:ext>
            </a:extLst>
          </p:cNvPr>
          <p:cNvSpPr/>
          <p:nvPr/>
        </p:nvSpPr>
        <p:spPr>
          <a:xfrm rot="10800000">
            <a:off x="5951984" y="764704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123604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1649</Words>
  <Application>Microsoft Office PowerPoint</Application>
  <PresentationFormat>宽屏</PresentationFormat>
  <Paragraphs>370</Paragraphs>
  <Slides>26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等线</vt:lpstr>
      <vt:lpstr>等线 Light</vt:lpstr>
      <vt:lpstr>微软雅黑</vt:lpstr>
      <vt:lpstr>Arial</vt:lpstr>
      <vt:lpstr>Axure Handwriting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 su</dc:creator>
  <cp:lastModifiedBy>yin su</cp:lastModifiedBy>
  <cp:revision>220</cp:revision>
  <dcterms:created xsi:type="dcterms:W3CDTF">2019-03-14T02:47:46Z</dcterms:created>
  <dcterms:modified xsi:type="dcterms:W3CDTF">2019-05-23T08:11:45Z</dcterms:modified>
</cp:coreProperties>
</file>