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7" r:id="rId2"/>
    <p:sldId id="293" r:id="rId3"/>
    <p:sldId id="315" r:id="rId4"/>
    <p:sldId id="282" r:id="rId5"/>
    <p:sldId id="291" r:id="rId6"/>
    <p:sldId id="286" r:id="rId7"/>
    <p:sldId id="288" r:id="rId8"/>
    <p:sldId id="283" r:id="rId9"/>
    <p:sldId id="284" r:id="rId10"/>
    <p:sldId id="285" r:id="rId11"/>
    <p:sldId id="287" r:id="rId12"/>
    <p:sldId id="292" r:id="rId13"/>
    <p:sldId id="289" r:id="rId14"/>
    <p:sldId id="258" r:id="rId15"/>
    <p:sldId id="259" r:id="rId16"/>
    <p:sldId id="260" r:id="rId17"/>
    <p:sldId id="261" r:id="rId18"/>
    <p:sldId id="308" r:id="rId19"/>
    <p:sldId id="316" r:id="rId20"/>
    <p:sldId id="310" r:id="rId21"/>
    <p:sldId id="311" r:id="rId22"/>
    <p:sldId id="312" r:id="rId23"/>
    <p:sldId id="313" r:id="rId24"/>
    <p:sldId id="309" r:id="rId25"/>
    <p:sldId id="262" r:id="rId26"/>
    <p:sldId id="263" r:id="rId27"/>
    <p:sldId id="264" r:id="rId28"/>
    <p:sldId id="265" r:id="rId29"/>
    <p:sldId id="266" r:id="rId30"/>
    <p:sldId id="269" r:id="rId31"/>
    <p:sldId id="267" r:id="rId32"/>
    <p:sldId id="268" r:id="rId33"/>
    <p:sldId id="271" r:id="rId34"/>
    <p:sldId id="270" r:id="rId35"/>
    <p:sldId id="296" r:id="rId36"/>
    <p:sldId id="290" r:id="rId37"/>
    <p:sldId id="294" r:id="rId38"/>
    <p:sldId id="295" r:id="rId39"/>
    <p:sldId id="272" r:id="rId40"/>
    <p:sldId id="298" r:id="rId41"/>
    <p:sldId id="297" r:id="rId42"/>
    <p:sldId id="273" r:id="rId43"/>
    <p:sldId id="274" r:id="rId44"/>
    <p:sldId id="275" r:id="rId45"/>
    <p:sldId id="276" r:id="rId46"/>
    <p:sldId id="277" r:id="rId47"/>
    <p:sldId id="314" r:id="rId48"/>
    <p:sldId id="278" r:id="rId49"/>
    <p:sldId id="279" r:id="rId50"/>
    <p:sldId id="280" r:id="rId51"/>
    <p:sldId id="281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293"/>
            <p14:sldId id="315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308"/>
            <p14:sldId id="316"/>
            <p14:sldId id="310"/>
            <p14:sldId id="311"/>
            <p14:sldId id="312"/>
            <p14:sldId id="313"/>
            <p14:sldId id="309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314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9298" autoAdjust="0"/>
  </p:normalViewPr>
  <p:slideViewPr>
    <p:cSldViewPr snapToObjects="1">
      <p:cViewPr varScale="1">
        <p:scale>
          <a:sx n="110" d="100"/>
          <a:sy n="110" d="100"/>
        </p:scale>
        <p:origin x="192" y="39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4/3/18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4/3/18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9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2.emf"/><Relationship Id="rId7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13.emf"/><Relationship Id="rId9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0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D89E347-6D02-4F4E-B200-2842542E4FD2}"/>
              </a:ext>
            </a:extLst>
          </p:cNvPr>
          <p:cNvGrpSpPr/>
          <p:nvPr/>
        </p:nvGrpSpPr>
        <p:grpSpPr>
          <a:xfrm>
            <a:off x="251520" y="404663"/>
            <a:ext cx="8208912" cy="4141308"/>
            <a:chOff x="251520" y="404663"/>
            <a:chExt cx="8208912" cy="414130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7F01A9D-616D-5247-880A-56711FD0C6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4283968" y="404663"/>
              <a:ext cx="4032448" cy="4141307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9A859F6-76E2-5F41-832A-C7DA26459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01" r="7216"/>
            <a:stretch/>
          </p:blipFill>
          <p:spPr>
            <a:xfrm>
              <a:off x="251520" y="404664"/>
              <a:ext cx="4032448" cy="4141307"/>
            </a:xfrm>
            <a:prstGeom prst="rect">
              <a:avLst/>
            </a:prstGeom>
          </p:spPr>
        </p:pic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D205FF45-8518-784B-8779-52381DEC8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475249"/>
              <a:ext cx="0" cy="3313791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6077ECB-6B37-C547-AB99-9C065ED6E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040" y="2204864"/>
              <a:ext cx="3528392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3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4C902D-0385-C643-9451-9361C45F7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1619672" y="908720"/>
            <a:ext cx="4032448" cy="4141307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9E43714-3411-4141-BD2D-98DAAFDD3523}"/>
              </a:ext>
            </a:extLst>
          </p:cNvPr>
          <p:cNvSpPr/>
          <p:nvPr/>
        </p:nvSpPr>
        <p:spPr>
          <a:xfrm>
            <a:off x="284380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D1B768-1A6D-C14E-9A4A-F0D63B3997F5}"/>
              </a:ext>
            </a:extLst>
          </p:cNvPr>
          <p:cNvSpPr/>
          <p:nvPr/>
        </p:nvSpPr>
        <p:spPr>
          <a:xfrm>
            <a:off x="4788024" y="1556792"/>
            <a:ext cx="144016" cy="14401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5B7EAA-0201-D04C-8A01-65576A3438B5}"/>
              </a:ext>
            </a:extLst>
          </p:cNvPr>
          <p:cNvSpPr/>
          <p:nvPr/>
        </p:nvSpPr>
        <p:spPr>
          <a:xfrm>
            <a:off x="4283968" y="2996952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93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>
            <a:extLst>
              <a:ext uri="{FF2B5EF4-FFF2-40B4-BE49-F238E27FC236}">
                <a16:creationId xmlns:a16="http://schemas.microsoft.com/office/drawing/2014/main" id="{6C12658D-158B-F04D-8C90-F951228E6B75}"/>
              </a:ext>
            </a:extLst>
          </p:cNvPr>
          <p:cNvGrpSpPr/>
          <p:nvPr/>
        </p:nvGrpSpPr>
        <p:grpSpPr>
          <a:xfrm>
            <a:off x="251520" y="674907"/>
            <a:ext cx="8087588" cy="5366604"/>
            <a:chOff x="251520" y="674907"/>
            <a:chExt cx="8087588" cy="5366604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8D9241FF-C08C-314C-BF11-1715AE73F7BC}"/>
                </a:ext>
              </a:extLst>
            </p:cNvPr>
            <p:cNvGrpSpPr/>
            <p:nvPr/>
          </p:nvGrpSpPr>
          <p:grpSpPr>
            <a:xfrm>
              <a:off x="251520" y="674907"/>
              <a:ext cx="4980465" cy="5202365"/>
              <a:chOff x="423306" y="674907"/>
              <a:chExt cx="4980465" cy="5202365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359B818-AABF-A34F-A3BD-5608E4C49F4B}"/>
                  </a:ext>
                </a:extLst>
              </p:cNvPr>
              <p:cNvSpPr/>
              <p:nvPr/>
            </p:nvSpPr>
            <p:spPr>
              <a:xfrm>
                <a:off x="2788567" y="4284712"/>
                <a:ext cx="1584176" cy="87803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AE7236F-16E1-8F42-86AD-0A89ABD044A3}"/>
                  </a:ext>
                </a:extLst>
              </p:cNvPr>
              <p:cNvSpPr/>
              <p:nvPr/>
            </p:nvSpPr>
            <p:spPr>
              <a:xfrm>
                <a:off x="2767608" y="3501008"/>
                <a:ext cx="1584176" cy="8669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A415E28A-DD9B-FF4B-918B-C063DEFDAC99}"/>
                  </a:ext>
                </a:extLst>
              </p:cNvPr>
              <p:cNvSpPr/>
              <p:nvPr/>
            </p:nvSpPr>
            <p:spPr>
              <a:xfrm>
                <a:off x="1187624" y="1844824"/>
                <a:ext cx="3168352" cy="165062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8CF1B75E-00A7-1E4F-A979-683A4533B245}"/>
                  </a:ext>
                </a:extLst>
              </p:cNvPr>
              <p:cNvSpPr/>
              <p:nvPr/>
            </p:nvSpPr>
            <p:spPr>
              <a:xfrm>
                <a:off x="1196008" y="3501008"/>
                <a:ext cx="1584176" cy="16506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" name="Conector recto de flecha 2">
                <a:extLst>
                  <a:ext uri="{FF2B5EF4-FFF2-40B4-BE49-F238E27FC236}">
                    <a16:creationId xmlns:a16="http://schemas.microsoft.com/office/drawing/2014/main" id="{9C2B18A4-C92E-0941-B891-C601C78CB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87624" y="1340768"/>
                <a:ext cx="0" cy="38164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>
                <a:extLst>
                  <a:ext uri="{FF2B5EF4-FFF2-40B4-BE49-F238E27FC236}">
                    <a16:creationId xmlns:a16="http://schemas.microsoft.com/office/drawing/2014/main" id="{B45588C5-A30E-2E4B-9B15-762C57864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6008" y="5146082"/>
                <a:ext cx="3736032" cy="111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B97CA632-0F31-094F-AC9C-E34355965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7608" y="1472995"/>
                <a:ext cx="12576" cy="3972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B898747C-1E4F-2A40-B578-F18F33BF5D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49545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C0E5FB01-E314-DD44-B09E-FEE80A5A7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367933"/>
                <a:ext cx="374441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444B158-940F-4548-A75E-2924DA6147BF}"/>
                  </a:ext>
                </a:extLst>
              </p:cNvPr>
              <p:cNvSpPr txBox="1"/>
              <p:nvPr/>
            </p:nvSpPr>
            <p:spPr>
              <a:xfrm>
                <a:off x="971600" y="674907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BFA5267-6656-EA4D-A612-6C648F96DC08}"/>
                  </a:ext>
                </a:extLst>
              </p:cNvPr>
              <p:cNvSpPr txBox="1"/>
              <p:nvPr/>
            </p:nvSpPr>
            <p:spPr>
              <a:xfrm>
                <a:off x="4860032" y="4798893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E8B52B5-ED88-BA43-84D8-5EB656B152F9}"/>
                  </a:ext>
                </a:extLst>
              </p:cNvPr>
              <p:cNvSpPr txBox="1"/>
              <p:nvPr/>
            </p:nvSpPr>
            <p:spPr>
              <a:xfrm>
                <a:off x="2569229" y="5292497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A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E2F7870-6596-4A4A-A0EA-3EE6745A5E28}"/>
                  </a:ext>
                </a:extLst>
              </p:cNvPr>
              <p:cNvSpPr txBox="1"/>
              <p:nvPr/>
            </p:nvSpPr>
            <p:spPr>
              <a:xfrm>
                <a:off x="442591" y="4033934"/>
                <a:ext cx="4219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B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AE5D9EA5-2AD0-0D4D-94E0-6A83486C7E18}"/>
                  </a:ext>
                </a:extLst>
              </p:cNvPr>
              <p:cNvSpPr txBox="1"/>
              <p:nvPr/>
            </p:nvSpPr>
            <p:spPr>
              <a:xfrm>
                <a:off x="423306" y="3166721"/>
                <a:ext cx="4042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3200" dirty="0"/>
                  <a:t>C</a:t>
                </a:r>
              </a:p>
            </p:txBody>
          </p:sp>
        </p:grp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90A8029-6582-C441-BB38-997D9A43F02E}"/>
                </a:ext>
              </a:extLst>
            </p:cNvPr>
            <p:cNvGrpSpPr/>
            <p:nvPr/>
          </p:nvGrpSpPr>
          <p:grpSpPr>
            <a:xfrm>
              <a:off x="5580112" y="764704"/>
              <a:ext cx="2758996" cy="5276807"/>
              <a:chOff x="5854856" y="826664"/>
              <a:chExt cx="2758996" cy="5276807"/>
            </a:xfrm>
          </p:grpSpPr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5F78575-AD2D-1944-8762-FAC41A83851A}"/>
                  </a:ext>
                </a:extLst>
              </p:cNvPr>
              <p:cNvSpPr txBox="1"/>
              <p:nvPr/>
            </p:nvSpPr>
            <p:spPr>
              <a:xfrm>
                <a:off x="6228184" y="826664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C</a:t>
                </a:r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E8401365-67B3-4A43-A03D-400BBCB39BED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6156177" y="1472995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BFA3C733-4A3C-6245-B434-A59CF11BE494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>
                <a:off x="6876838" y="1472995"/>
                <a:ext cx="85513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F7E5752-E8A4-0C48-8160-B292FE828115}"/>
                  </a:ext>
                </a:extLst>
              </p:cNvPr>
              <p:cNvSpPr txBox="1"/>
              <p:nvPr/>
            </p:nvSpPr>
            <p:spPr>
              <a:xfrm>
                <a:off x="5885789" y="1613923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09353BA-CE14-0241-AC20-2AD90EFD6D7A}"/>
                  </a:ext>
                </a:extLst>
              </p:cNvPr>
              <p:cNvSpPr txBox="1"/>
              <p:nvPr/>
            </p:nvSpPr>
            <p:spPr>
              <a:xfrm>
                <a:off x="7380312" y="1628800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BF4D2D3-DA24-8E44-9746-C95D7D9D4794}"/>
                  </a:ext>
                </a:extLst>
              </p:cNvPr>
              <p:cNvSpPr/>
              <p:nvPr/>
            </p:nvSpPr>
            <p:spPr>
              <a:xfrm>
                <a:off x="5956134" y="2420888"/>
                <a:ext cx="400085" cy="43204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418D002-8A04-D54E-8939-15BBACBF10D8}"/>
                  </a:ext>
                </a:extLst>
              </p:cNvPr>
              <p:cNvSpPr txBox="1"/>
              <p:nvPr/>
            </p:nvSpPr>
            <p:spPr>
              <a:xfrm>
                <a:off x="7080188" y="2443969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A</a:t>
                </a:r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F2F1D24C-F02A-934A-B933-68639376D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2509" y="3090300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5B5FD488-A797-AB4D-9FC1-598616D2DB9F}"/>
                  </a:ext>
                </a:extLst>
              </p:cNvPr>
              <p:cNvSpPr/>
              <p:nvPr/>
            </p:nvSpPr>
            <p:spPr>
              <a:xfrm>
                <a:off x="8166679" y="4047562"/>
                <a:ext cx="447173" cy="45656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1225814A-0986-C94D-A0D1-DEF0F1389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8575" y="3090300"/>
                <a:ext cx="701691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73009C5-4F89-9243-8AB9-C8C2D5AB99B0}"/>
                  </a:ext>
                </a:extLst>
              </p:cNvPr>
              <p:cNvSpPr txBox="1"/>
              <p:nvPr/>
            </p:nvSpPr>
            <p:spPr>
              <a:xfrm>
                <a:off x="8129766" y="3183359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50A1E249-9B13-3F46-A628-1653BE6F5C6E}"/>
                  </a:ext>
                </a:extLst>
              </p:cNvPr>
              <p:cNvSpPr txBox="1"/>
              <p:nvPr/>
            </p:nvSpPr>
            <p:spPr>
              <a:xfrm>
                <a:off x="6654236" y="3284984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132A8E09-7221-8643-8F08-B5B9AC397BA4}"/>
                  </a:ext>
                </a:extLst>
              </p:cNvPr>
              <p:cNvSpPr txBox="1"/>
              <p:nvPr/>
            </p:nvSpPr>
            <p:spPr>
              <a:xfrm>
                <a:off x="6300192" y="4077072"/>
                <a:ext cx="130356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O" sz="3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s-CO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B</a:t>
                </a:r>
              </a:p>
            </p:txBody>
          </p: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B2944241-94DD-3940-AED5-2D6AD069C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23440" y="4723403"/>
                <a:ext cx="723788" cy="97097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AE91BD3D-0AB1-D04E-8783-35C5A82B4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2509" y="4726538"/>
                <a:ext cx="723788" cy="967839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AB6FD3C-0308-F04A-8AA0-9CA83BF0A490}"/>
                  </a:ext>
                </a:extLst>
              </p:cNvPr>
              <p:cNvSpPr txBox="1"/>
              <p:nvPr/>
            </p:nvSpPr>
            <p:spPr>
              <a:xfrm>
                <a:off x="5854856" y="4908069"/>
                <a:ext cx="654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400" dirty="0"/>
                  <a:t>NO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1D4C8C54-B8EB-0B49-93CD-34D6EC91064E}"/>
                  </a:ext>
                </a:extLst>
              </p:cNvPr>
              <p:cNvSpPr txBox="1"/>
              <p:nvPr/>
            </p:nvSpPr>
            <p:spPr>
              <a:xfrm>
                <a:off x="7311833" y="4841624"/>
                <a:ext cx="402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CO" sz="2400" dirty="0"/>
                  <a:t>SI</a:t>
                </a: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458A96D5-D750-D643-9CE4-9432D09FEE67}"/>
                  </a:ext>
                </a:extLst>
              </p:cNvPr>
              <p:cNvSpPr/>
              <p:nvPr/>
            </p:nvSpPr>
            <p:spPr>
              <a:xfrm>
                <a:off x="6012279" y="5674905"/>
                <a:ext cx="431929" cy="42856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9613A6BE-A734-EC47-9E9D-70C527ADCA24}"/>
                  </a:ext>
                </a:extLst>
              </p:cNvPr>
              <p:cNvSpPr/>
              <p:nvPr/>
            </p:nvSpPr>
            <p:spPr>
              <a:xfrm>
                <a:off x="7452320" y="5661248"/>
                <a:ext cx="427566" cy="4030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66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998651-1867-D441-8EAA-55D345AAE112}"/>
              </a:ext>
            </a:extLst>
          </p:cNvPr>
          <p:cNvSpPr/>
          <p:nvPr/>
        </p:nvSpPr>
        <p:spPr>
          <a:xfrm>
            <a:off x="5652120" y="1916832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1782210"/>
            <a:ext cx="364666" cy="716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4028667" y="2915964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51520" y="148885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63688" y="1624943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C41925C-1718-934C-AEC8-82118CC7F85F}"/>
              </a:ext>
            </a:extLst>
          </p:cNvPr>
          <p:cNvSpPr txBox="1"/>
          <p:nvPr/>
        </p:nvSpPr>
        <p:spPr>
          <a:xfrm>
            <a:off x="372851" y="3121814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x1[1]: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DE93632-E5DD-D049-84D1-C102EE7A8999}"/>
              </a:ext>
            </a:extLst>
          </p:cNvPr>
          <p:cNvSpPr txBox="1"/>
          <p:nvPr/>
        </p:nvSpPr>
        <p:spPr>
          <a:xfrm>
            <a:off x="1875639" y="3115540"/>
            <a:ext cx="886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x1[2]: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987C672A-327D-124A-9B66-1FDA21E607C9}"/>
              </a:ext>
            </a:extLst>
          </p:cNvPr>
          <p:cNvSpPr txBox="1"/>
          <p:nvPr/>
        </p:nvSpPr>
        <p:spPr>
          <a:xfrm>
            <a:off x="3804573" y="3115540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x2 &lt; x2[N]: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7870CECB-69E2-604A-AAA1-842B601C033C}"/>
              </a:ext>
            </a:extLst>
          </p:cNvPr>
          <p:cNvSpPr txBox="1"/>
          <p:nvPr/>
        </p:nvSpPr>
        <p:spPr>
          <a:xfrm>
            <a:off x="5796136" y="3122384"/>
            <a:ext cx="904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2</a:t>
            </a:r>
          </a:p>
        </p:txBody>
      </p: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4954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ángulo 233">
            <a:extLst>
              <a:ext uri="{FF2B5EF4-FFF2-40B4-BE49-F238E27FC236}">
                <a16:creationId xmlns:a16="http://schemas.microsoft.com/office/drawing/2014/main" id="{DF3EFFEC-E47A-704B-9640-1D5CC139A56B}"/>
              </a:ext>
            </a:extLst>
          </p:cNvPr>
          <p:cNvSpPr/>
          <p:nvPr/>
        </p:nvSpPr>
        <p:spPr>
          <a:xfrm>
            <a:off x="6084532" y="219404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8F3C954A-CD62-9448-BC77-CD8E1506C4CB}"/>
              </a:ext>
            </a:extLst>
          </p:cNvPr>
          <p:cNvSpPr/>
          <p:nvPr/>
        </p:nvSpPr>
        <p:spPr>
          <a:xfrm flipV="1">
            <a:off x="6300192" y="3601202"/>
            <a:ext cx="360040" cy="162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6F5950F9-8052-3947-94F2-69B43E7F7013}"/>
              </a:ext>
            </a:extLst>
          </p:cNvPr>
          <p:cNvSpPr/>
          <p:nvPr/>
        </p:nvSpPr>
        <p:spPr>
          <a:xfrm flipV="1">
            <a:off x="6156176" y="3130706"/>
            <a:ext cx="360040" cy="1626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7D9CBB84-F8C2-7E4B-959F-1BF66D1F52A0}"/>
              </a:ext>
            </a:extLst>
          </p:cNvPr>
          <p:cNvSpPr txBox="1"/>
          <p:nvPr/>
        </p:nvSpPr>
        <p:spPr>
          <a:xfrm>
            <a:off x="5724128" y="3070796"/>
            <a:ext cx="1008609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cs typeface="Times New Roman" panose="02020603050405020304" pitchFamily="18" charset="0"/>
              </a:rPr>
              <a:t>if  x1 &lt; x1[4]: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if x2 &lt; x2[6]: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1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else:</a:t>
            </a:r>
          </a:p>
          <a:p>
            <a:r>
              <a:rPr lang="es-CO" sz="1050" dirty="0">
                <a:cs typeface="Times New Roman" panose="02020603050405020304" pitchFamily="18" charset="0"/>
              </a:rPr>
              <a:t>        C = 2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BF4EEFF-B4D9-F440-A12F-E1AE7D405EF2}"/>
              </a:ext>
            </a:extLst>
          </p:cNvPr>
          <p:cNvGrpSpPr/>
          <p:nvPr/>
        </p:nvGrpSpPr>
        <p:grpSpPr>
          <a:xfrm>
            <a:off x="3727293" y="3140968"/>
            <a:ext cx="1008609" cy="1223412"/>
            <a:chOff x="3721748" y="3789040"/>
            <a:chExt cx="1008609" cy="1223412"/>
          </a:xfrm>
        </p:grpSpPr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968DD661-C2FD-F749-8B35-097517C69664}"/>
                </a:ext>
              </a:extLst>
            </p:cNvPr>
            <p:cNvSpPr/>
            <p:nvPr/>
          </p:nvSpPr>
          <p:spPr>
            <a:xfrm flipV="1">
              <a:off x="4139952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5" name="Rectángulo 224">
              <a:extLst>
                <a:ext uri="{FF2B5EF4-FFF2-40B4-BE49-F238E27FC236}">
                  <a16:creationId xmlns:a16="http://schemas.microsoft.com/office/drawing/2014/main" id="{AFE5F698-B9C3-794C-9B2C-5ADD72CCE2DF}"/>
                </a:ext>
              </a:extLst>
            </p:cNvPr>
            <p:cNvSpPr/>
            <p:nvPr/>
          </p:nvSpPr>
          <p:spPr>
            <a:xfrm flipV="1">
              <a:off x="4283968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6" name="CuadroTexto 225">
              <a:extLst>
                <a:ext uri="{FF2B5EF4-FFF2-40B4-BE49-F238E27FC236}">
                  <a16:creationId xmlns:a16="http://schemas.microsoft.com/office/drawing/2014/main" id="{BDD6BF29-8AE1-E241-82B0-ABD38D009163}"/>
                </a:ext>
              </a:extLst>
            </p:cNvPr>
            <p:cNvSpPr txBox="1"/>
            <p:nvPr/>
          </p:nvSpPr>
          <p:spPr>
            <a:xfrm>
              <a:off x="3721748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x2 &lt; x2[N]: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632E1BC-7B09-664E-BDE3-EECE2030CE8F}"/>
              </a:ext>
            </a:extLst>
          </p:cNvPr>
          <p:cNvGrpSpPr/>
          <p:nvPr/>
        </p:nvGrpSpPr>
        <p:grpSpPr>
          <a:xfrm>
            <a:off x="260692" y="3170731"/>
            <a:ext cx="1130556" cy="1223412"/>
            <a:chOff x="251519" y="3789040"/>
            <a:chExt cx="1130556" cy="1223412"/>
          </a:xfrm>
        </p:grpSpPr>
        <p:sp>
          <p:nvSpPr>
            <p:cNvPr id="215" name="Rectángulo 214">
              <a:extLst>
                <a:ext uri="{FF2B5EF4-FFF2-40B4-BE49-F238E27FC236}">
                  <a16:creationId xmlns:a16="http://schemas.microsoft.com/office/drawing/2014/main" id="{1D2595A6-9A31-8C48-8FD7-B54862DFF783}"/>
                </a:ext>
              </a:extLst>
            </p:cNvPr>
            <p:cNvSpPr/>
            <p:nvPr/>
          </p:nvSpPr>
          <p:spPr>
            <a:xfrm flipV="1">
              <a:off x="683568" y="3832060"/>
              <a:ext cx="360040" cy="1730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2033527A-4AF3-B445-9208-B2C4DDDFFBB2}"/>
                </a:ext>
              </a:extLst>
            </p:cNvPr>
            <p:cNvSpPr/>
            <p:nvPr/>
          </p:nvSpPr>
          <p:spPr>
            <a:xfrm flipV="1">
              <a:off x="827584" y="4005064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C41925C-1718-934C-AEC8-82118CC7F85F}"/>
                </a:ext>
              </a:extLst>
            </p:cNvPr>
            <p:cNvSpPr txBox="1"/>
            <p:nvPr/>
          </p:nvSpPr>
          <p:spPr>
            <a:xfrm>
              <a:off x="251519" y="3789040"/>
              <a:ext cx="1130556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x1[1]: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2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CFBDE1F-0B59-714B-B823-34830BF20718}"/>
              </a:ext>
            </a:extLst>
          </p:cNvPr>
          <p:cNvGrpSpPr/>
          <p:nvPr/>
        </p:nvGrpSpPr>
        <p:grpSpPr>
          <a:xfrm>
            <a:off x="1835199" y="3149949"/>
            <a:ext cx="1008609" cy="1223412"/>
            <a:chOff x="1744199" y="3789040"/>
            <a:chExt cx="1008609" cy="1223412"/>
          </a:xfrm>
        </p:grpSpPr>
        <p:sp>
          <p:nvSpPr>
            <p:cNvPr id="219" name="Rectángulo 218">
              <a:extLst>
                <a:ext uri="{FF2B5EF4-FFF2-40B4-BE49-F238E27FC236}">
                  <a16:creationId xmlns:a16="http://schemas.microsoft.com/office/drawing/2014/main" id="{5F9812CE-B508-CB44-95DB-078ECECCCD9F}"/>
                </a:ext>
              </a:extLst>
            </p:cNvPr>
            <p:cNvSpPr/>
            <p:nvPr/>
          </p:nvSpPr>
          <p:spPr>
            <a:xfrm flipV="1">
              <a:off x="2195736" y="3842464"/>
              <a:ext cx="360040" cy="162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7D2E54BA-C8B1-E741-99AC-5B2A6765CE84}"/>
                </a:ext>
              </a:extLst>
            </p:cNvPr>
            <p:cNvSpPr/>
            <p:nvPr/>
          </p:nvSpPr>
          <p:spPr>
            <a:xfrm flipV="1">
              <a:off x="2248503" y="4319446"/>
              <a:ext cx="360040" cy="16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EDE93632-E5DD-D049-84D1-C102EE7A8999}"/>
                </a:ext>
              </a:extLst>
            </p:cNvPr>
            <p:cNvSpPr txBox="1"/>
            <p:nvPr/>
          </p:nvSpPr>
          <p:spPr>
            <a:xfrm>
              <a:off x="1744199" y="3789040"/>
              <a:ext cx="1008609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50" dirty="0">
                  <a:cs typeface="Times New Roman" panose="02020603050405020304" pitchFamily="18" charset="0"/>
                </a:rPr>
                <a:t>if  x1 &lt; x1[4]: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if x1 &lt; x1[2]: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1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else:</a:t>
              </a:r>
            </a:p>
            <a:p>
              <a:r>
                <a:rPr lang="es-CO" sz="1050" dirty="0">
                  <a:cs typeface="Times New Roman" panose="02020603050405020304" pitchFamily="18" charset="0"/>
                </a:rPr>
                <a:t>        C = 2</a:t>
              </a:r>
            </a:p>
          </p:txBody>
        </p:sp>
      </p:grp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C25280F7-ACAA-154B-BA6C-6011AB47D241}"/>
              </a:ext>
            </a:extLst>
          </p:cNvPr>
          <p:cNvSpPr/>
          <p:nvPr/>
        </p:nvSpPr>
        <p:spPr>
          <a:xfrm>
            <a:off x="4067944" y="2914128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7E7E68E2-F84A-BD47-9020-9CDD437157A7}"/>
              </a:ext>
            </a:extLst>
          </p:cNvPr>
          <p:cNvSpPr/>
          <p:nvPr/>
        </p:nvSpPr>
        <p:spPr>
          <a:xfrm>
            <a:off x="1763431" y="1627377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5D8D0043-2895-8445-AE78-E1377921E554}"/>
              </a:ext>
            </a:extLst>
          </p:cNvPr>
          <p:cNvSpPr/>
          <p:nvPr/>
        </p:nvSpPr>
        <p:spPr>
          <a:xfrm>
            <a:off x="251519" y="1488853"/>
            <a:ext cx="327309" cy="1548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7F44108C-55C8-394A-A505-E326DD7EFD60}"/>
              </a:ext>
            </a:extLst>
          </p:cNvPr>
          <p:cNvSpPr/>
          <p:nvPr/>
        </p:nvSpPr>
        <p:spPr>
          <a:xfrm>
            <a:off x="7668344" y="2237314"/>
            <a:ext cx="364666" cy="26160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EBAA4B96-E0D2-1040-8A8B-A000266FD1E7}"/>
              </a:ext>
            </a:extLst>
          </p:cNvPr>
          <p:cNvSpPr/>
          <p:nvPr/>
        </p:nvSpPr>
        <p:spPr>
          <a:xfrm>
            <a:off x="7151847" y="1782209"/>
            <a:ext cx="516497" cy="7167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2DA9592A-F223-2C46-B727-F5C67073990D}"/>
              </a:ext>
            </a:extLst>
          </p:cNvPr>
          <p:cNvSpPr/>
          <p:nvPr/>
        </p:nvSpPr>
        <p:spPr>
          <a:xfrm>
            <a:off x="3635896" y="1896769"/>
            <a:ext cx="327309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C454310C-36D3-5D41-806A-1441D2D2B668}"/>
              </a:ext>
            </a:extLst>
          </p:cNvPr>
          <p:cNvSpPr/>
          <p:nvPr/>
        </p:nvSpPr>
        <p:spPr>
          <a:xfrm>
            <a:off x="235154" y="1905446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6455847C-B097-4D4C-8098-E1735020FCE8}"/>
              </a:ext>
            </a:extLst>
          </p:cNvPr>
          <p:cNvGrpSpPr/>
          <p:nvPr/>
        </p:nvGrpSpPr>
        <p:grpSpPr>
          <a:xfrm>
            <a:off x="179512" y="980728"/>
            <a:ext cx="1368152" cy="2015654"/>
            <a:chOff x="1691680" y="981298"/>
            <a:chExt cx="1368152" cy="2015654"/>
          </a:xfrm>
        </p:grpSpPr>
        <p:cxnSp>
          <p:nvCxnSpPr>
            <p:cNvPr id="2" name="Conector recto 1">
              <a:extLst>
                <a:ext uri="{FF2B5EF4-FFF2-40B4-BE49-F238E27FC236}">
                  <a16:creationId xmlns:a16="http://schemas.microsoft.com/office/drawing/2014/main" id="{1A9C4CC1-6F62-1A4D-AE9E-2D7A11BD8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116 CuadroTexto">
              <a:extLst>
                <a:ext uri="{FF2B5EF4-FFF2-40B4-BE49-F238E27FC236}">
                  <a16:creationId xmlns:a16="http://schemas.microsoft.com/office/drawing/2014/main" id="{94190E9E-4610-7A43-83DB-B0F0E8E243F9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117 CuadroTexto">
              <a:extLst>
                <a:ext uri="{FF2B5EF4-FFF2-40B4-BE49-F238E27FC236}">
                  <a16:creationId xmlns:a16="http://schemas.microsoft.com/office/drawing/2014/main" id="{A6BFB4AF-7CC3-8547-B06B-8A1E86465AF6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89 CuadroTexto">
              <a:extLst>
                <a:ext uri="{FF2B5EF4-FFF2-40B4-BE49-F238E27FC236}">
                  <a16:creationId xmlns:a16="http://schemas.microsoft.com/office/drawing/2014/main" id="{AB49DF1E-C0DB-7146-B5EA-CB825C4924D2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BE064DA7-38FE-164B-90AF-43AD10F70530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C27DEA1-35A3-0843-B473-966708A54FE2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F4D6C83-47D1-8F49-88CB-922451F73AA6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8AED290-D59C-5940-9CEC-A88BA488DAE0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F61704D-1A46-FD47-A294-E9AA9BAB394A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0E8270C-F180-0740-AB21-D00613032D35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BC639-DCD2-1946-ADF7-E5A5CCE60209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FEC03BA-0A91-A443-87CD-5B68C2096CAF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F73500D-B1EB-A04C-84CB-BE783714DE0A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EED97E-8523-2549-80E1-2C5EAA1F6215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6DFF7283-C574-F840-95AA-3294E438C2A5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CAF8E3FD-DAB0-4842-A416-2CC78AEC07EB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65C6FD5C-6456-444D-A79D-86E8E07F669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C634426-BF82-FC4C-9BCB-86712B7AD48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9BC8A65-2706-9449-8229-745B50FE0642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4A79384-3E50-A743-8833-7582FA621886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2FE148A-BE70-8D43-9D87-87ACE342131D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B7E685D-66D3-9C43-AF14-7DEFF0083FC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3C1CCA1-B702-4447-90BF-2C538BFA9B6D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B97D011D-46EB-EF4E-AD3A-2A9CC42FA24C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A65B8931-5B65-CF40-B213-BE37B731BF0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E461831-0885-7445-9589-D2B3E46196B3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F277D29-978D-A041-8780-C2621CBF90F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DF0BA29-D158-4E42-AA17-F40670A5335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93FD311-7037-7647-BDFB-D580199E4E1F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FCDF9B6B-C58F-024E-A454-491FC1ED3D2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5DF7538-5EE4-7A4F-B2DE-7360AEA4579F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D8C7916-ED8E-3B45-A35F-B79E41451784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A64C9F0A-485D-BA42-9A60-9FF599039C62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A56E61BB-2CDA-204F-BE38-BD671E98344B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9F723CD-559F-E246-899B-E3170C53E75A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3D9DA79B-C6E9-4C45-B4D1-6BF6D8C7C6A9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A1D161F0-34B7-DE40-8281-466CE813BB79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024D309-D5D7-3648-8251-E211D78C1A8E}"/>
              </a:ext>
            </a:extLst>
          </p:cNvPr>
          <p:cNvSpPr/>
          <p:nvPr/>
        </p:nvSpPr>
        <p:spPr>
          <a:xfrm>
            <a:off x="1747322" y="1896769"/>
            <a:ext cx="360040" cy="1548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AF342B6D-F8E2-6A40-B6C8-BDFB2ED4951E}"/>
              </a:ext>
            </a:extLst>
          </p:cNvPr>
          <p:cNvGrpSpPr/>
          <p:nvPr/>
        </p:nvGrpSpPr>
        <p:grpSpPr>
          <a:xfrm>
            <a:off x="1691680" y="980728"/>
            <a:ext cx="1368152" cy="2015654"/>
            <a:chOff x="1691680" y="981298"/>
            <a:chExt cx="1368152" cy="2015654"/>
          </a:xfrm>
        </p:grpSpPr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03EC3176-5303-F84F-ACAC-BFC22289E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116 CuadroTexto">
              <a:extLst>
                <a:ext uri="{FF2B5EF4-FFF2-40B4-BE49-F238E27FC236}">
                  <a16:creationId xmlns:a16="http://schemas.microsoft.com/office/drawing/2014/main" id="{99A98620-CA68-7448-AE65-DF0482DDD0F5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117 CuadroTexto">
              <a:extLst>
                <a:ext uri="{FF2B5EF4-FFF2-40B4-BE49-F238E27FC236}">
                  <a16:creationId xmlns:a16="http://schemas.microsoft.com/office/drawing/2014/main" id="{7AAF61D6-FAB5-204B-914A-20FD8EDE4E98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89 CuadroTexto">
              <a:extLst>
                <a:ext uri="{FF2B5EF4-FFF2-40B4-BE49-F238E27FC236}">
                  <a16:creationId xmlns:a16="http://schemas.microsoft.com/office/drawing/2014/main" id="{DDBB8902-307B-FE48-AA9A-8EB70071357D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38538986-BB1A-3347-9B50-D9B34E4E05F4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29EFFC6D-7CC9-3248-AF4C-28B8BAEC005E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9571DA06-AD5F-4F4B-AA5D-96E7B4F07D2A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5223CFD-7D49-334C-8369-4A4B5135315F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C3B7932-49F5-C148-B6C0-4DB242C6122B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250BC699-026B-C548-A833-067BB9B03058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0F70B138-16FA-0A4F-94BB-DC783A464C15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0B9D8773-2C9A-094D-BD5A-1C90C0C90207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5CB7CE29-9BAF-3341-BF6F-B629FB8361BE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FF60D150-2F12-0B47-9F04-7B2C673ACCD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9B6D0039-8E19-2744-829F-4D3A38687582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6C4289B8-B2B2-5049-B111-899F8197DCF3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38C6F7-ADBC-BA41-AFE4-45573AE4F8D9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3FE1D8A1-38AD-0042-A366-38E0D472C028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14F8FCCE-8160-4740-97D3-3EE47A7411D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CD9D816E-00DA-6447-9119-47EABD87B514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B5CC5A81-6E09-854B-9492-DF52A6BCF216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CB37A0E0-E3B0-5544-9953-6822C3766150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261D39B-6845-9C44-BA10-F1CA345E004E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1C1CFD9-AC96-BF46-A1FD-EB80A27BB734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ACD91D41-091A-5845-B87D-3066F093BCC6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6BBD968-C02F-0D42-8401-78212AF72FB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2E93884-E1AF-0040-AFED-0014EF1AE8DF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BB4029CF-6B30-E341-82C4-C1C1E1C68CD0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83220E9E-510A-6948-9ECF-C6BD28CA4543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473F420D-4A8C-6344-87EF-F66164AF3E90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3363E1BD-CB0E-F54B-B589-72B2BF36F70B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549A715-F052-A744-9172-4B17B438D6A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7F3DA6B8-31C5-D14F-9CB6-6896944F8D3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C6EA8611-492D-6C4B-B685-A766AF03E936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25A5893A-0801-C14E-9DF5-D43335E41C03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679C8B1-A74D-4D40-86CC-EA2D1711CD92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B492F285-5178-3146-8731-10393FB4F9E7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AA593E9B-C9E8-DC4F-8052-E975F48EA30E}"/>
              </a:ext>
            </a:extLst>
          </p:cNvPr>
          <p:cNvGrpSpPr/>
          <p:nvPr/>
        </p:nvGrpSpPr>
        <p:grpSpPr>
          <a:xfrm>
            <a:off x="3131840" y="2132286"/>
            <a:ext cx="376808" cy="72008"/>
            <a:chOff x="4499992" y="2132856"/>
            <a:chExt cx="376808" cy="72008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D806BF85-534B-004A-B9CB-3DCB89C7BDC0}"/>
                </a:ext>
              </a:extLst>
            </p:cNvPr>
            <p:cNvSpPr/>
            <p:nvPr/>
          </p:nvSpPr>
          <p:spPr>
            <a:xfrm>
              <a:off x="44999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21AEE28F-22EF-6648-B4A0-81FD63C1B7EA}"/>
                </a:ext>
              </a:extLst>
            </p:cNvPr>
            <p:cNvSpPr/>
            <p:nvPr/>
          </p:nvSpPr>
          <p:spPr>
            <a:xfrm>
              <a:off x="46523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C4E0ACC-6FDA-8842-8960-1A210482DA42}"/>
                </a:ext>
              </a:extLst>
            </p:cNvPr>
            <p:cNvSpPr/>
            <p:nvPr/>
          </p:nvSpPr>
          <p:spPr>
            <a:xfrm>
              <a:off x="4804792" y="21328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00ED4055-5ABC-A047-ABD5-0BBDD447ABB3}"/>
              </a:ext>
            </a:extLst>
          </p:cNvPr>
          <p:cNvGrpSpPr/>
          <p:nvPr/>
        </p:nvGrpSpPr>
        <p:grpSpPr>
          <a:xfrm>
            <a:off x="3563888" y="980728"/>
            <a:ext cx="1368152" cy="2015654"/>
            <a:chOff x="1691680" y="981298"/>
            <a:chExt cx="1368152" cy="2015654"/>
          </a:xfrm>
        </p:grpSpPr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EE6E5C9F-FD91-E147-AEF8-4838DDFC2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116 CuadroTexto">
              <a:extLst>
                <a:ext uri="{FF2B5EF4-FFF2-40B4-BE49-F238E27FC236}">
                  <a16:creationId xmlns:a16="http://schemas.microsoft.com/office/drawing/2014/main" id="{5A52633D-2BA3-3045-B99A-EE207B3EB77F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117 CuadroTexto">
              <a:extLst>
                <a:ext uri="{FF2B5EF4-FFF2-40B4-BE49-F238E27FC236}">
                  <a16:creationId xmlns:a16="http://schemas.microsoft.com/office/drawing/2014/main" id="{B78E9B01-F566-D849-98AF-38A268C5820E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89 CuadroTexto">
              <a:extLst>
                <a:ext uri="{FF2B5EF4-FFF2-40B4-BE49-F238E27FC236}">
                  <a16:creationId xmlns:a16="http://schemas.microsoft.com/office/drawing/2014/main" id="{62ECCFB0-4F97-544D-825C-14FF12A0C37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543BB32A-CE43-A347-8148-1FE784F23506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0C1EF70B-4F67-514D-A49B-7EA5A835A97C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7664E4BC-E3FB-C147-AA4C-204DF65B0A74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E2EDBDD9-53CE-8947-9FDF-DC6FF0125FE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9DF3207A-60BC-5B40-B494-C3F4B05A0A59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BF9B44C-14FF-AD4A-B9F8-9A513583EF11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C3D99314-1C56-4841-AB25-EB1115D9ED8D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8A9DB94E-C828-624B-AF91-4CEB518D9E4A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>
              <a:extLst>
                <a:ext uri="{FF2B5EF4-FFF2-40B4-BE49-F238E27FC236}">
                  <a16:creationId xmlns:a16="http://schemas.microsoft.com/office/drawing/2014/main" id="{5BEA869A-B3D3-2D42-AAFC-34775FE52845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FC9E9553-FAFC-6C4C-9100-B452898CF8F8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>
              <a:extLst>
                <a:ext uri="{FF2B5EF4-FFF2-40B4-BE49-F238E27FC236}">
                  <a16:creationId xmlns:a16="http://schemas.microsoft.com/office/drawing/2014/main" id="{01ADD654-9471-5248-B69D-9F18173CE8F6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E0FFB6B2-3D75-8244-A729-AAE81F4F227C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1D0631F2-51AF-FB44-8F2F-0993BFDC96C8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CC16AF73-602D-8442-8F2D-659E0DBE4205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E3B9753C-7104-D44D-838D-858500DA8C54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D5DE1312-FC64-D741-B50A-F8D2742909E9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C4165C2B-E626-984C-97A2-B54D2F7134F5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559EFFC5-D07A-5B47-A292-CD7A707224E1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D7E0CAC6-89F1-8845-89CC-F1C7DCDF50B8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68F793CA-38B1-284B-8481-354B10C81EB8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E2EEBC51-E33F-5747-859E-5D99815672C0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DCC7ED8A-EE22-474B-979B-873719718D61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A8DB01F3-CEC7-8F41-95C8-01DC606D9EB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923C25AC-117A-5C4D-87AD-C4EBC4D3DA3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D39E2747-A5B9-3745-BD77-EF228DDBDEE5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1B50A8B4-A512-ED46-80E1-A3369AE7C6E4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4505F513-1F9B-6549-8372-0FC721FA81CE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B2BFC504-3098-DC43-ADC2-B855B1930ACA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A616C51-D59D-FC45-9557-15E2C0E8F2AD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7AB6C7D6-D8DE-9E44-9E44-5FBE86E4A5D7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7B597D3-1FDF-104D-A5AD-3C2A0882F5B6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061AC4D5-A10E-A14C-805D-6294A7FDCCA5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D571DB11-3D2F-6B47-8B34-1F910E3A2370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Flecha derecha 165">
            <a:extLst>
              <a:ext uri="{FF2B5EF4-FFF2-40B4-BE49-F238E27FC236}">
                <a16:creationId xmlns:a16="http://schemas.microsoft.com/office/drawing/2014/main" id="{1E884C18-3140-5E44-AC77-C9AEF733818D}"/>
              </a:ext>
            </a:extLst>
          </p:cNvPr>
          <p:cNvSpPr/>
          <p:nvPr/>
        </p:nvSpPr>
        <p:spPr>
          <a:xfrm>
            <a:off x="4932040" y="2060278"/>
            <a:ext cx="483541" cy="21602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F6A1BD5-F9F7-1D49-993A-ADAD4687B893}"/>
              </a:ext>
            </a:extLst>
          </p:cNvPr>
          <p:cNvGrpSpPr/>
          <p:nvPr/>
        </p:nvGrpSpPr>
        <p:grpSpPr>
          <a:xfrm>
            <a:off x="5580112" y="987572"/>
            <a:ext cx="1368152" cy="2015654"/>
            <a:chOff x="1691680" y="981298"/>
            <a:chExt cx="1368152" cy="2015654"/>
          </a:xfrm>
        </p:grpSpPr>
        <p:cxnSp>
          <p:nvCxnSpPr>
            <p:cNvPr id="170" name="Conector recto 169">
              <a:extLst>
                <a:ext uri="{FF2B5EF4-FFF2-40B4-BE49-F238E27FC236}">
                  <a16:creationId xmlns:a16="http://schemas.microsoft.com/office/drawing/2014/main" id="{7E7D57D8-8E46-E24F-9DDF-769DF1D4A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680" y="1410344"/>
              <a:ext cx="1368152" cy="24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>
              <a:extLst>
                <a:ext uri="{FF2B5EF4-FFF2-40B4-BE49-F238E27FC236}">
                  <a16:creationId xmlns:a16="http://schemas.microsoft.com/office/drawing/2014/main" id="{ADE081A1-788E-9E44-88FC-F8302450F848}"/>
                </a:ext>
              </a:extLst>
            </p:cNvPr>
            <p:cNvSpPr txBox="1"/>
            <p:nvPr/>
          </p:nvSpPr>
          <p:spPr>
            <a:xfrm>
              <a:off x="1745921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>
              <a:extLst>
                <a:ext uri="{FF2B5EF4-FFF2-40B4-BE49-F238E27FC236}">
                  <a16:creationId xmlns:a16="http://schemas.microsoft.com/office/drawing/2014/main" id="{A466E52A-1006-0E4A-B477-1A65F8594A84}"/>
                </a:ext>
              </a:extLst>
            </p:cNvPr>
            <p:cNvSpPr txBox="1"/>
            <p:nvPr/>
          </p:nvSpPr>
          <p:spPr>
            <a:xfrm>
              <a:off x="2177969" y="98129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89 CuadroTexto">
              <a:extLst>
                <a:ext uri="{FF2B5EF4-FFF2-40B4-BE49-F238E27FC236}">
                  <a16:creationId xmlns:a16="http://schemas.microsoft.com/office/drawing/2014/main" id="{04802613-1883-D942-8465-95BEDBDA2890}"/>
                </a:ext>
              </a:extLst>
            </p:cNvPr>
            <p:cNvSpPr txBox="1"/>
            <p:nvPr/>
          </p:nvSpPr>
          <p:spPr>
            <a:xfrm>
              <a:off x="2627784" y="100501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867900E3-FA7B-EA45-AB32-E438E398A51A}"/>
                </a:ext>
              </a:extLst>
            </p:cNvPr>
            <p:cNvCxnSpPr/>
            <p:nvPr/>
          </p:nvCxnSpPr>
          <p:spPr>
            <a:xfrm>
              <a:off x="1809631" y="15651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0225212B-054D-2D4F-ACA3-D946EE912243}"/>
                </a:ext>
              </a:extLst>
            </p:cNvPr>
            <p:cNvCxnSpPr/>
            <p:nvPr/>
          </p:nvCxnSpPr>
          <p:spPr>
            <a:xfrm>
              <a:off x="2241679" y="156683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955652E2-B661-244E-87BD-A5988D8B47F5}"/>
                </a:ext>
              </a:extLst>
            </p:cNvPr>
            <p:cNvCxnSpPr/>
            <p:nvPr/>
          </p:nvCxnSpPr>
          <p:spPr>
            <a:xfrm>
              <a:off x="2682025" y="155736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CB4AA933-B2AB-0F4D-986E-A864C9522D44}"/>
                </a:ext>
              </a:extLst>
            </p:cNvPr>
            <p:cNvCxnSpPr/>
            <p:nvPr/>
          </p:nvCxnSpPr>
          <p:spPr>
            <a:xfrm>
              <a:off x="1809631" y="169614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38901C80-41F5-3647-ADFD-CB0F3AE69307}"/>
                </a:ext>
              </a:extLst>
            </p:cNvPr>
            <p:cNvCxnSpPr/>
            <p:nvPr/>
          </p:nvCxnSpPr>
          <p:spPr>
            <a:xfrm>
              <a:off x="2241679" y="169780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902FEAA-F528-F544-8F9B-424FDFA2A39D}"/>
                </a:ext>
              </a:extLst>
            </p:cNvPr>
            <p:cNvCxnSpPr/>
            <p:nvPr/>
          </p:nvCxnSpPr>
          <p:spPr>
            <a:xfrm>
              <a:off x="2682025" y="1688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F5E0C1C3-3760-894B-9B57-4DFA9C82C1F0}"/>
                </a:ext>
              </a:extLst>
            </p:cNvPr>
            <p:cNvCxnSpPr/>
            <p:nvPr/>
          </p:nvCxnSpPr>
          <p:spPr>
            <a:xfrm>
              <a:off x="1809631" y="184015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D4253C8C-8561-984C-B01E-984B2E6DE9EB}"/>
                </a:ext>
              </a:extLst>
            </p:cNvPr>
            <p:cNvCxnSpPr/>
            <p:nvPr/>
          </p:nvCxnSpPr>
          <p:spPr>
            <a:xfrm>
              <a:off x="2241679" y="184182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CED1BFC1-EB72-2045-A4B7-272B9AC3747D}"/>
                </a:ext>
              </a:extLst>
            </p:cNvPr>
            <p:cNvCxnSpPr/>
            <p:nvPr/>
          </p:nvCxnSpPr>
          <p:spPr>
            <a:xfrm>
              <a:off x="2682025" y="1832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093B06F-A8DD-004D-86D9-A5DD95D7E70B}"/>
                </a:ext>
              </a:extLst>
            </p:cNvPr>
            <p:cNvCxnSpPr/>
            <p:nvPr/>
          </p:nvCxnSpPr>
          <p:spPr>
            <a:xfrm>
              <a:off x="1809631" y="19841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7002A788-73D7-C142-9386-605772AA6B68}"/>
                </a:ext>
              </a:extLst>
            </p:cNvPr>
            <p:cNvCxnSpPr/>
            <p:nvPr/>
          </p:nvCxnSpPr>
          <p:spPr>
            <a:xfrm>
              <a:off x="2241679" y="19858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A167AB23-91DA-E844-9630-D79567EABACD}"/>
                </a:ext>
              </a:extLst>
            </p:cNvPr>
            <p:cNvCxnSpPr/>
            <p:nvPr/>
          </p:nvCxnSpPr>
          <p:spPr>
            <a:xfrm>
              <a:off x="2682025" y="1976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B5C03899-1F52-8D49-BBEF-A23384B4A7CA}"/>
                </a:ext>
              </a:extLst>
            </p:cNvPr>
            <p:cNvCxnSpPr/>
            <p:nvPr/>
          </p:nvCxnSpPr>
          <p:spPr>
            <a:xfrm>
              <a:off x="1809631" y="21281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>
              <a:extLst>
                <a:ext uri="{FF2B5EF4-FFF2-40B4-BE49-F238E27FC236}">
                  <a16:creationId xmlns:a16="http://schemas.microsoft.com/office/drawing/2014/main" id="{A18F166F-EE67-F047-824F-6B3711DA8BBF}"/>
                </a:ext>
              </a:extLst>
            </p:cNvPr>
            <p:cNvCxnSpPr/>
            <p:nvPr/>
          </p:nvCxnSpPr>
          <p:spPr>
            <a:xfrm>
              <a:off x="2241679" y="21298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>
              <a:extLst>
                <a:ext uri="{FF2B5EF4-FFF2-40B4-BE49-F238E27FC236}">
                  <a16:creationId xmlns:a16="http://schemas.microsoft.com/office/drawing/2014/main" id="{8FB0A9C2-E2F1-534C-99C7-7F660D29761B}"/>
                </a:ext>
              </a:extLst>
            </p:cNvPr>
            <p:cNvCxnSpPr/>
            <p:nvPr/>
          </p:nvCxnSpPr>
          <p:spPr>
            <a:xfrm>
              <a:off x="2682025" y="21203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>
              <a:extLst>
                <a:ext uri="{FF2B5EF4-FFF2-40B4-BE49-F238E27FC236}">
                  <a16:creationId xmlns:a16="http://schemas.microsoft.com/office/drawing/2014/main" id="{7A10B428-0F50-F148-BC87-4FBF0B586E3B}"/>
                </a:ext>
              </a:extLst>
            </p:cNvPr>
            <p:cNvCxnSpPr/>
            <p:nvPr/>
          </p:nvCxnSpPr>
          <p:spPr>
            <a:xfrm>
              <a:off x="1809631" y="22722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>
              <a:extLst>
                <a:ext uri="{FF2B5EF4-FFF2-40B4-BE49-F238E27FC236}">
                  <a16:creationId xmlns:a16="http://schemas.microsoft.com/office/drawing/2014/main" id="{24EFFF99-0432-D946-BDF0-FF2C3D0364E8}"/>
                </a:ext>
              </a:extLst>
            </p:cNvPr>
            <p:cNvCxnSpPr/>
            <p:nvPr/>
          </p:nvCxnSpPr>
          <p:spPr>
            <a:xfrm>
              <a:off x="2241679" y="22738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37E28C6-A1C9-244F-B307-E4CB90AB4527}"/>
                </a:ext>
              </a:extLst>
            </p:cNvPr>
            <p:cNvCxnSpPr/>
            <p:nvPr/>
          </p:nvCxnSpPr>
          <p:spPr>
            <a:xfrm>
              <a:off x="2682025" y="22643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2B3B2196-CFD8-4C4C-9CB1-CAB7620AFF3C}"/>
                </a:ext>
              </a:extLst>
            </p:cNvPr>
            <p:cNvCxnSpPr/>
            <p:nvPr/>
          </p:nvCxnSpPr>
          <p:spPr>
            <a:xfrm>
              <a:off x="1809631" y="24162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20B8EC7B-5B38-DA42-BB76-3E515698138E}"/>
                </a:ext>
              </a:extLst>
            </p:cNvPr>
            <p:cNvCxnSpPr/>
            <p:nvPr/>
          </p:nvCxnSpPr>
          <p:spPr>
            <a:xfrm>
              <a:off x="2241679" y="24178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E05D0DCF-7E53-D243-BF46-82F679C56954}"/>
                </a:ext>
              </a:extLst>
            </p:cNvPr>
            <p:cNvCxnSpPr/>
            <p:nvPr/>
          </p:nvCxnSpPr>
          <p:spPr>
            <a:xfrm>
              <a:off x="2682025" y="24084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6924AAEE-2297-6646-94D8-AE31D5D53E5C}"/>
                </a:ext>
              </a:extLst>
            </p:cNvPr>
            <p:cNvCxnSpPr/>
            <p:nvPr/>
          </p:nvCxnSpPr>
          <p:spPr>
            <a:xfrm>
              <a:off x="1809631" y="256023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>
              <a:extLst>
                <a:ext uri="{FF2B5EF4-FFF2-40B4-BE49-F238E27FC236}">
                  <a16:creationId xmlns:a16="http://schemas.microsoft.com/office/drawing/2014/main" id="{71800E5B-D540-BC4E-9D90-A36F629E92C9}"/>
                </a:ext>
              </a:extLst>
            </p:cNvPr>
            <p:cNvCxnSpPr/>
            <p:nvPr/>
          </p:nvCxnSpPr>
          <p:spPr>
            <a:xfrm>
              <a:off x="2241679" y="256190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>
              <a:extLst>
                <a:ext uri="{FF2B5EF4-FFF2-40B4-BE49-F238E27FC236}">
                  <a16:creationId xmlns:a16="http://schemas.microsoft.com/office/drawing/2014/main" id="{010AF8B1-05DB-E74D-A9FD-178C7BA25856}"/>
                </a:ext>
              </a:extLst>
            </p:cNvPr>
            <p:cNvCxnSpPr/>
            <p:nvPr/>
          </p:nvCxnSpPr>
          <p:spPr>
            <a:xfrm>
              <a:off x="2682025" y="255242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>
              <a:extLst>
                <a:ext uri="{FF2B5EF4-FFF2-40B4-BE49-F238E27FC236}">
                  <a16:creationId xmlns:a16="http://schemas.microsoft.com/office/drawing/2014/main" id="{9E5146CD-E796-7C4A-9A72-C1ECFAAF12E4}"/>
                </a:ext>
              </a:extLst>
            </p:cNvPr>
            <p:cNvCxnSpPr/>
            <p:nvPr/>
          </p:nvCxnSpPr>
          <p:spPr>
            <a:xfrm>
              <a:off x="1805930" y="27072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>
              <a:extLst>
                <a:ext uri="{FF2B5EF4-FFF2-40B4-BE49-F238E27FC236}">
                  <a16:creationId xmlns:a16="http://schemas.microsoft.com/office/drawing/2014/main" id="{B6B0F059-CC67-C140-8A20-623054CFC976}"/>
                </a:ext>
              </a:extLst>
            </p:cNvPr>
            <p:cNvCxnSpPr/>
            <p:nvPr/>
          </p:nvCxnSpPr>
          <p:spPr>
            <a:xfrm>
              <a:off x="2237978" y="27089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>
              <a:extLst>
                <a:ext uri="{FF2B5EF4-FFF2-40B4-BE49-F238E27FC236}">
                  <a16:creationId xmlns:a16="http://schemas.microsoft.com/office/drawing/2014/main" id="{13040674-6782-3F47-BECA-FBC3A2C4B047}"/>
                </a:ext>
              </a:extLst>
            </p:cNvPr>
            <p:cNvCxnSpPr/>
            <p:nvPr/>
          </p:nvCxnSpPr>
          <p:spPr>
            <a:xfrm>
              <a:off x="2678324" y="26994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>
              <a:extLst>
                <a:ext uri="{FF2B5EF4-FFF2-40B4-BE49-F238E27FC236}">
                  <a16:creationId xmlns:a16="http://schemas.microsoft.com/office/drawing/2014/main" id="{3711D9D0-A563-5D48-866B-F37A6AE5AE86}"/>
                </a:ext>
              </a:extLst>
            </p:cNvPr>
            <p:cNvCxnSpPr/>
            <p:nvPr/>
          </p:nvCxnSpPr>
          <p:spPr>
            <a:xfrm>
              <a:off x="1805930" y="28512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>
              <a:extLst>
                <a:ext uri="{FF2B5EF4-FFF2-40B4-BE49-F238E27FC236}">
                  <a16:creationId xmlns:a16="http://schemas.microsoft.com/office/drawing/2014/main" id="{837EE9A1-2223-7840-9D99-316D1D30AE35}"/>
                </a:ext>
              </a:extLst>
            </p:cNvPr>
            <p:cNvCxnSpPr/>
            <p:nvPr/>
          </p:nvCxnSpPr>
          <p:spPr>
            <a:xfrm>
              <a:off x="2237978" y="28529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>
              <a:extLst>
                <a:ext uri="{FF2B5EF4-FFF2-40B4-BE49-F238E27FC236}">
                  <a16:creationId xmlns:a16="http://schemas.microsoft.com/office/drawing/2014/main" id="{5F5D282F-ED0B-3A47-9BEF-B98BFDE97783}"/>
                </a:ext>
              </a:extLst>
            </p:cNvPr>
            <p:cNvCxnSpPr/>
            <p:nvPr/>
          </p:nvCxnSpPr>
          <p:spPr>
            <a:xfrm>
              <a:off x="2678324" y="28434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>
              <a:extLst>
                <a:ext uri="{FF2B5EF4-FFF2-40B4-BE49-F238E27FC236}">
                  <a16:creationId xmlns:a16="http://schemas.microsoft.com/office/drawing/2014/main" id="{8518AE2F-D5D8-904D-AB63-3C00B36FDFBE}"/>
                </a:ext>
              </a:extLst>
            </p:cNvPr>
            <p:cNvCxnSpPr/>
            <p:nvPr/>
          </p:nvCxnSpPr>
          <p:spPr>
            <a:xfrm>
              <a:off x="1805930" y="29952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>
              <a:extLst>
                <a:ext uri="{FF2B5EF4-FFF2-40B4-BE49-F238E27FC236}">
                  <a16:creationId xmlns:a16="http://schemas.microsoft.com/office/drawing/2014/main" id="{38CCFFB2-4A43-7E4D-A814-D2BBAF20007C}"/>
                </a:ext>
              </a:extLst>
            </p:cNvPr>
            <p:cNvCxnSpPr/>
            <p:nvPr/>
          </p:nvCxnSpPr>
          <p:spPr>
            <a:xfrm>
              <a:off x="2237978" y="29969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>
              <a:extLst>
                <a:ext uri="{FF2B5EF4-FFF2-40B4-BE49-F238E27FC236}">
                  <a16:creationId xmlns:a16="http://schemas.microsoft.com/office/drawing/2014/main" id="{4F692CB4-D55B-1F4F-AC29-233E4440B87A}"/>
                </a:ext>
              </a:extLst>
            </p:cNvPr>
            <p:cNvCxnSpPr/>
            <p:nvPr/>
          </p:nvCxnSpPr>
          <p:spPr>
            <a:xfrm>
              <a:off x="2678324" y="29874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ector recto de flecha 208">
            <a:extLst>
              <a:ext uri="{FF2B5EF4-FFF2-40B4-BE49-F238E27FC236}">
                <a16:creationId xmlns:a16="http://schemas.microsoft.com/office/drawing/2014/main" id="{EE38D339-2171-4849-BFE7-F57FB53A78CD}"/>
              </a:ext>
            </a:extLst>
          </p:cNvPr>
          <p:cNvCxnSpPr>
            <a:cxnSpLocks/>
          </p:cNvCxnSpPr>
          <p:nvPr/>
        </p:nvCxnSpPr>
        <p:spPr>
          <a:xfrm flipV="1">
            <a:off x="7156866" y="1530182"/>
            <a:ext cx="0" cy="96874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89847B9C-96C5-0B46-BEB9-335E4701216B}"/>
              </a:ext>
            </a:extLst>
          </p:cNvPr>
          <p:cNvCxnSpPr>
            <a:cxnSpLocks/>
          </p:cNvCxnSpPr>
          <p:nvPr/>
        </p:nvCxnSpPr>
        <p:spPr>
          <a:xfrm>
            <a:off x="7151847" y="2498925"/>
            <a:ext cx="1008112" cy="336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7ADD2FF9-F19F-8A43-9087-F1DCCD28C789}"/>
              </a:ext>
            </a:extLst>
          </p:cNvPr>
          <p:cNvSpPr txBox="1"/>
          <p:nvPr/>
        </p:nvSpPr>
        <p:spPr>
          <a:xfrm>
            <a:off x="6582893" y="3353216"/>
            <a:ext cx="1217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Partici</a:t>
            </a:r>
            <a:r>
              <a:rPr lang="es-ES" sz="1200" dirty="0"/>
              <a:t>ón óptima</a:t>
            </a:r>
            <a:endParaRPr lang="es-CO" sz="1200" dirty="0"/>
          </a:p>
        </p:txBody>
      </p:sp>
      <p:cxnSp>
        <p:nvCxnSpPr>
          <p:cNvPr id="220" name="Conector recto 219">
            <a:extLst>
              <a:ext uri="{FF2B5EF4-FFF2-40B4-BE49-F238E27FC236}">
                <a16:creationId xmlns:a16="http://schemas.microsoft.com/office/drawing/2014/main" id="{FA54C91D-B584-4E4A-ADEE-A0BEB7881E26}"/>
              </a:ext>
            </a:extLst>
          </p:cNvPr>
          <p:cNvCxnSpPr/>
          <p:nvPr/>
        </p:nvCxnSpPr>
        <p:spPr>
          <a:xfrm>
            <a:off x="7668344" y="1488853"/>
            <a:ext cx="0" cy="1220067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D182CC84-A39C-3C4C-91F4-4C67158DED5E}"/>
              </a:ext>
            </a:extLst>
          </p:cNvPr>
          <p:cNvSpPr txBox="1"/>
          <p:nvPr/>
        </p:nvSpPr>
        <p:spPr>
          <a:xfrm>
            <a:off x="7407956" y="2708920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x1[4]</a:t>
            </a:r>
            <a:endParaRPr lang="es-CO" sz="1100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154DB779-C572-6D44-A475-5004776B9D61}"/>
              </a:ext>
            </a:extLst>
          </p:cNvPr>
          <p:cNvSpPr/>
          <p:nvPr/>
        </p:nvSpPr>
        <p:spPr>
          <a:xfrm>
            <a:off x="7681650" y="1784362"/>
            <a:ext cx="364666" cy="4529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805C89F0-7205-B54E-86B1-226260D32200}"/>
              </a:ext>
            </a:extLst>
          </p:cNvPr>
          <p:cNvCxnSpPr>
            <a:cxnSpLocks/>
          </p:cNvCxnSpPr>
          <p:nvPr/>
        </p:nvCxnSpPr>
        <p:spPr>
          <a:xfrm>
            <a:off x="7646162" y="2237312"/>
            <a:ext cx="513797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7ACB16D9-DC2C-2B49-B746-E38EE8B409EF}"/>
              </a:ext>
            </a:extLst>
          </p:cNvPr>
          <p:cNvSpPr txBox="1"/>
          <p:nvPr/>
        </p:nvSpPr>
        <p:spPr>
          <a:xfrm>
            <a:off x="8029765" y="19828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>
                <a:cs typeface="Times New Roman" panose="02020603050405020304" pitchFamily="18" charset="0"/>
              </a:rPr>
              <a:t>x2[6]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97648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0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8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/>
          <p:cNvGrpSpPr/>
          <p:nvPr/>
        </p:nvGrpSpPr>
        <p:grpSpPr>
          <a:xfrm>
            <a:off x="5718181" y="404664"/>
            <a:ext cx="3750363" cy="3301128"/>
            <a:chOff x="2514601" y="2375771"/>
            <a:chExt cx="3750363" cy="33011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26" name="Agrupar 25"/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28" name="Conector recto 27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de flecha 28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Agrupar 30"/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9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49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49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57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57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stCxn id="58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stCxn id="58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6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03" name="Imagen 102"/>
          <p:cNvPicPr>
            <a:picLocks noChangeAspect="1"/>
          </p:cNvPicPr>
          <p:nvPr/>
        </p:nvPicPr>
        <p:blipFill rotWithShape="1">
          <a:blip r:embed="rId7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CDCA9C1B-CC89-9D40-8C9B-6930EB4BD2C4}"/>
              </a:ext>
            </a:extLst>
          </p:cNvPr>
          <p:cNvSpPr/>
          <p:nvPr/>
        </p:nvSpPr>
        <p:spPr>
          <a:xfrm>
            <a:off x="1043608" y="2076338"/>
            <a:ext cx="648071" cy="63367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B7DA95-31F8-7D44-8E4A-063E44FC867E}"/>
              </a:ext>
            </a:extLst>
          </p:cNvPr>
          <p:cNvSpPr txBox="1"/>
          <p:nvPr/>
        </p:nvSpPr>
        <p:spPr>
          <a:xfrm>
            <a:off x="1038985" y="2734556"/>
            <a:ext cx="64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Datos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A0BB3-7FBA-934E-AE40-1EA49EA1CB17}"/>
              </a:ext>
            </a:extLst>
          </p:cNvPr>
          <p:cNvGrpSpPr/>
          <p:nvPr/>
        </p:nvGrpSpPr>
        <p:grpSpPr>
          <a:xfrm>
            <a:off x="2195736" y="1412776"/>
            <a:ext cx="1152128" cy="1915532"/>
            <a:chOff x="2195736" y="1513468"/>
            <a:chExt cx="1152128" cy="19155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F956050-A3F3-924E-B19E-3E5B978C735E}"/>
                </a:ext>
              </a:extLst>
            </p:cNvPr>
            <p:cNvSpPr/>
            <p:nvPr/>
          </p:nvSpPr>
          <p:spPr>
            <a:xfrm>
              <a:off x="2195736" y="1513468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1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8D98699-CC5D-6144-9966-AA8A09538FFC}"/>
                </a:ext>
              </a:extLst>
            </p:cNvPr>
            <p:cNvSpPr/>
            <p:nvPr/>
          </p:nvSpPr>
          <p:spPr>
            <a:xfrm>
              <a:off x="2195736" y="198152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2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13D5F7F-E5E6-4941-ABF7-2F7BE99540E8}"/>
                </a:ext>
              </a:extLst>
            </p:cNvPr>
            <p:cNvSpPr/>
            <p:nvPr/>
          </p:nvSpPr>
          <p:spPr>
            <a:xfrm>
              <a:off x="2195736" y="3068960"/>
              <a:ext cx="1152128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Modelo N</a:t>
              </a:r>
            </a:p>
          </p:txBody>
        </p:sp>
        <p:grpSp>
          <p:nvGrpSpPr>
            <p:cNvPr id="7" name="Agrupar 11">
              <a:extLst>
                <a:ext uri="{FF2B5EF4-FFF2-40B4-BE49-F238E27FC236}">
                  <a16:creationId xmlns:a16="http://schemas.microsoft.com/office/drawing/2014/main" id="{35E2162A-E9DB-E44D-B88F-E29CFA2B7BE9}"/>
                </a:ext>
              </a:extLst>
            </p:cNvPr>
            <p:cNvGrpSpPr/>
            <p:nvPr/>
          </p:nvGrpSpPr>
          <p:grpSpPr>
            <a:xfrm>
              <a:off x="2735796" y="2454961"/>
              <a:ext cx="72008" cy="512440"/>
              <a:chOff x="3491880" y="2844552"/>
              <a:chExt cx="72008" cy="512440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F839B7C-5FCE-6E47-8B0C-BBAF7B0E2347}"/>
                  </a:ext>
                </a:extLst>
              </p:cNvPr>
              <p:cNvSpPr/>
              <p:nvPr/>
            </p:nvSpPr>
            <p:spPr>
              <a:xfrm>
                <a:off x="3491880" y="28445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70E2DAE-0235-FD41-93BB-01491DC7B667}"/>
                  </a:ext>
                </a:extLst>
              </p:cNvPr>
              <p:cNvSpPr/>
              <p:nvPr/>
            </p:nvSpPr>
            <p:spPr>
              <a:xfrm>
                <a:off x="3491880" y="299695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F8C4A540-955F-8142-8589-93B8424433AD}"/>
                  </a:ext>
                </a:extLst>
              </p:cNvPr>
              <p:cNvSpPr/>
              <p:nvPr/>
            </p:nvSpPr>
            <p:spPr>
              <a:xfrm>
                <a:off x="3491880" y="314096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3840256-98F3-C347-91CE-F451CE3FCBCD}"/>
                  </a:ext>
                </a:extLst>
              </p:cNvPr>
              <p:cNvSpPr/>
              <p:nvPr/>
            </p:nvSpPr>
            <p:spPr>
              <a:xfrm>
                <a:off x="3491880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0C0E83-C4DA-AA4C-8053-3EAB2144AADF}"/>
              </a:ext>
            </a:extLst>
          </p:cNvPr>
          <p:cNvSpPr/>
          <p:nvPr/>
        </p:nvSpPr>
        <p:spPr>
          <a:xfrm>
            <a:off x="3995936" y="2210253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Combinador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A95FCA4-5DD9-BB40-B860-3E687D61B4F9}"/>
              </a:ext>
            </a:extLst>
          </p:cNvPr>
          <p:cNvCxnSpPr>
            <a:cxnSpLocks/>
            <a:stCxn id="2" idx="4"/>
          </p:cNvCxnSpPr>
          <p:nvPr/>
        </p:nvCxnSpPr>
        <p:spPr>
          <a:xfrm flipV="1">
            <a:off x="1691679" y="1592797"/>
            <a:ext cx="504057" cy="8003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B97FBE-56EC-C340-990F-B841D762C785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 flipV="1">
            <a:off x="1691679" y="2060848"/>
            <a:ext cx="504057" cy="3323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6B8ECD5-F14E-3346-87BB-54D3842D5046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1691679" y="2393173"/>
            <a:ext cx="504057" cy="7551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C2BD82D-BB35-2F48-95EE-E9D25A33286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347864" y="1592796"/>
            <a:ext cx="648072" cy="79747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CBA9B-E458-3746-BC35-D39B0B3A28A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47864" y="2060848"/>
            <a:ext cx="648072" cy="32942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3E2E623-D83A-674E-BEBB-881846A2516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347864" y="2390273"/>
            <a:ext cx="648072" cy="75801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6616235" y="1114473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2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21438</TotalTime>
  <Words>1453</Words>
  <Application>Microsoft Macintosh PowerPoint</Application>
  <PresentationFormat>Presentación en pantalla (4:3)</PresentationFormat>
  <Paragraphs>705</Paragraphs>
  <Slides>60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6" baseType="lpstr">
      <vt:lpstr>Arial</vt:lpstr>
      <vt:lpstr>Arial Narrow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 Henao</cp:lastModifiedBy>
  <cp:revision>147</cp:revision>
  <dcterms:created xsi:type="dcterms:W3CDTF">2013-10-03T12:11:42Z</dcterms:created>
  <dcterms:modified xsi:type="dcterms:W3CDTF">2018-03-05T00:06:01Z</dcterms:modified>
</cp:coreProperties>
</file>