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7" r:id="rId2"/>
    <p:sldId id="293" r:id="rId3"/>
    <p:sldId id="282" r:id="rId4"/>
    <p:sldId id="291" r:id="rId5"/>
    <p:sldId id="286" r:id="rId6"/>
    <p:sldId id="288" r:id="rId7"/>
    <p:sldId id="283" r:id="rId8"/>
    <p:sldId id="284" r:id="rId9"/>
    <p:sldId id="285" r:id="rId10"/>
    <p:sldId id="287" r:id="rId11"/>
    <p:sldId id="292" r:id="rId12"/>
    <p:sldId id="289" r:id="rId13"/>
    <p:sldId id="258" r:id="rId14"/>
    <p:sldId id="259" r:id="rId15"/>
    <p:sldId id="260" r:id="rId16"/>
    <p:sldId id="261" r:id="rId17"/>
    <p:sldId id="308" r:id="rId18"/>
    <p:sldId id="310" r:id="rId19"/>
    <p:sldId id="311" r:id="rId20"/>
    <p:sldId id="312" r:id="rId21"/>
    <p:sldId id="309" r:id="rId22"/>
    <p:sldId id="262" r:id="rId23"/>
    <p:sldId id="263" r:id="rId24"/>
    <p:sldId id="264" r:id="rId25"/>
    <p:sldId id="265" r:id="rId26"/>
    <p:sldId id="266" r:id="rId27"/>
    <p:sldId id="269" r:id="rId28"/>
    <p:sldId id="267" r:id="rId29"/>
    <p:sldId id="268" r:id="rId30"/>
    <p:sldId id="271" r:id="rId31"/>
    <p:sldId id="270" r:id="rId32"/>
    <p:sldId id="296" r:id="rId33"/>
    <p:sldId id="290" r:id="rId34"/>
    <p:sldId id="294" r:id="rId35"/>
    <p:sldId id="295" r:id="rId36"/>
    <p:sldId id="272" r:id="rId37"/>
    <p:sldId id="298" r:id="rId38"/>
    <p:sldId id="297" r:id="rId39"/>
    <p:sldId id="273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9CD73CF-B73B-864D-A942-AA6241F59646}">
          <p14:sldIdLst>
            <p14:sldId id="257"/>
            <p14:sldId id="293"/>
          </p14:sldIdLst>
        </p14:section>
        <p14:section name="Sesión 01" id="{3CFAB69B-361C-7D43-9AFD-D36BF20FD42F}">
          <p14:sldIdLst>
            <p14:sldId id="282"/>
            <p14:sldId id="291"/>
            <p14:sldId id="286"/>
            <p14:sldId id="288"/>
            <p14:sldId id="283"/>
            <p14:sldId id="284"/>
            <p14:sldId id="285"/>
            <p14:sldId id="287"/>
            <p14:sldId id="292"/>
            <p14:sldId id="289"/>
          </p14:sldIdLst>
        </p14:section>
        <p14:section name="Sesion 07" id="{8B0C67DC-0FB1-9847-9294-42B6C565C1A2}">
          <p14:sldIdLst>
            <p14:sldId id="258"/>
          </p14:sldIdLst>
        </p14:section>
        <p14:section name="Sesión 08" id="{50B74E91-2E3A-B84B-94D9-B8D375FDAD6A}">
          <p14:sldIdLst>
            <p14:sldId id="259"/>
            <p14:sldId id="260"/>
            <p14:sldId id="261"/>
            <p14:sldId id="308"/>
            <p14:sldId id="310"/>
            <p14:sldId id="311"/>
            <p14:sldId id="312"/>
            <p14:sldId id="309"/>
            <p14:sldId id="262"/>
            <p14:sldId id="263"/>
            <p14:sldId id="264"/>
            <p14:sldId id="265"/>
            <p14:sldId id="266"/>
            <p14:sldId id="269"/>
            <p14:sldId id="267"/>
            <p14:sldId id="268"/>
            <p14:sldId id="271"/>
          </p14:sldIdLst>
        </p14:section>
        <p14:section name="Taller" id="{87F3B3EF-2B47-9147-B5FB-2749A45F27B5}">
          <p14:sldIdLst>
            <p14:sldId id="270"/>
            <p14:sldId id="296"/>
            <p14:sldId id="290"/>
            <p14:sldId id="294"/>
            <p14:sldId id="295"/>
          </p14:sldIdLst>
        </p14:section>
        <p14:section name="Sesion 09" id="{9ED41913-17A3-564B-AC2B-152171FD9C69}">
          <p14:sldIdLst>
            <p14:sldId id="272"/>
            <p14:sldId id="298"/>
            <p14:sldId id="297"/>
            <p14:sldId id="273"/>
            <p14:sldId id="274"/>
            <p14:sldId id="275"/>
            <p14:sldId id="276"/>
          </p14:sldIdLst>
        </p14:section>
        <p14:section name="Seccion 10" id="{C6622E4D-A7A8-974B-AA5B-689261F3C2A5}">
          <p14:sldIdLst>
            <p14:sldId id="277"/>
            <p14:sldId id="278"/>
            <p14:sldId id="279"/>
            <p14:sldId id="280"/>
            <p14:sldId id="281"/>
            <p14:sldId id="299"/>
          </p14:sldIdLst>
        </p14:section>
        <p14:section name="Seleccion modelo" id="{B53BA87F-0BB1-9741-B84C-36AAB3728BA7}">
          <p14:sldIdLst>
            <p14:sldId id="300"/>
          </p14:sldIdLst>
        </p14:section>
        <p14:section name="Talleres finales" id="{373F1AA3-4147-5747-BE2C-2D036882833D}">
          <p14:sldIdLst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15" autoAdjust="0"/>
    <p:restoredTop sz="99298" autoAdjust="0"/>
  </p:normalViewPr>
  <p:slideViewPr>
    <p:cSldViewPr snapToObjects="1">
      <p:cViewPr>
        <p:scale>
          <a:sx n="122" d="100"/>
          <a:sy n="122" d="100"/>
        </p:scale>
        <p:origin x="256" y="15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A90C-E9BE-9F45-8812-685D6BE5FEF3}" type="datetimeFigureOut">
              <a:rPr lang="es-ES" smtClean="0"/>
              <a:t>3/3/18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05B23-C1DB-1F4B-B359-E37C663D9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06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05B23-C1DB-1F4B-B359-E37C663D93D0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59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05B23-C1DB-1F4B-B359-E37C663D93D0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22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85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40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0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36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62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3/3/18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5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3/3/18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17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3/3/18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79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3/3/18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31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3/3/18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23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3/3/18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94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7D9F-3A08-1E42-8167-BCD7DCBE7C7F}" type="datetimeFigureOut">
              <a:rPr lang="es-ES" smtClean="0"/>
              <a:t>3/3/18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20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docentes.unal.edu.co/jdvelasq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2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6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29.emf"/><Relationship Id="rId7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4.emf"/><Relationship Id="rId4" Type="http://schemas.openxmlformats.org/officeDocument/2006/relationships/image" Target="../media/image3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2.emf"/><Relationship Id="rId7" Type="http://schemas.openxmlformats.org/officeDocument/2006/relationships/image" Target="../media/image3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13.emf"/><Relationship Id="rId9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0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392906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350043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435769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392906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500034" y="35597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4143380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3721210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4285753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371475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41433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45720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4143380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591406" y="39883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598418" y="435769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140 Grupo"/>
          <p:cNvGrpSpPr/>
          <p:nvPr/>
        </p:nvGrpSpPr>
        <p:grpSpPr>
          <a:xfrm>
            <a:off x="5929322" y="4143380"/>
            <a:ext cx="428628" cy="428628"/>
            <a:chOff x="2071670" y="1714488"/>
            <a:chExt cx="428628" cy="428628"/>
          </a:xfrm>
        </p:grpSpPr>
        <p:sp>
          <p:nvSpPr>
            <p:cNvPr id="25" name="141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7" name="152 CuadroTexto"/>
          <p:cNvSpPr txBox="1"/>
          <p:nvPr/>
        </p:nvSpPr>
        <p:spPr>
          <a:xfrm>
            <a:off x="4116426" y="35597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155 Forma libre"/>
          <p:cNvSpPr/>
          <p:nvPr/>
        </p:nvSpPr>
        <p:spPr>
          <a:xfrm>
            <a:off x="5214942" y="4365267"/>
            <a:ext cx="723568" cy="206742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9" name="180 Grupo"/>
          <p:cNvGrpSpPr/>
          <p:nvPr/>
        </p:nvGrpSpPr>
        <p:grpSpPr>
          <a:xfrm>
            <a:off x="4572000" y="4357694"/>
            <a:ext cx="714380" cy="428628"/>
            <a:chOff x="4572000" y="4357694"/>
            <a:chExt cx="714380" cy="428628"/>
          </a:xfrm>
        </p:grpSpPr>
        <p:grpSp>
          <p:nvGrpSpPr>
            <p:cNvPr id="30" name="146 Grupo"/>
            <p:cNvGrpSpPr/>
            <p:nvPr/>
          </p:nvGrpSpPr>
          <p:grpSpPr>
            <a:xfrm>
              <a:off x="4857752" y="4357694"/>
              <a:ext cx="428628" cy="428628"/>
              <a:chOff x="785786" y="928670"/>
              <a:chExt cx="428628" cy="428628"/>
            </a:xfrm>
          </p:grpSpPr>
          <p:cxnSp>
            <p:nvCxnSpPr>
              <p:cNvPr id="32" name="14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14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1" name="158 Conector recto"/>
            <p:cNvCxnSpPr/>
            <p:nvPr/>
          </p:nvCxnSpPr>
          <p:spPr>
            <a:xfrm>
              <a:off x="4572000" y="4572008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159 Conector recto de flecha"/>
          <p:cNvCxnSpPr/>
          <p:nvPr/>
        </p:nvCxnSpPr>
        <p:spPr>
          <a:xfrm>
            <a:off x="6357950" y="4357694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161 CuadroTexto"/>
          <p:cNvSpPr txBox="1"/>
          <p:nvPr/>
        </p:nvSpPr>
        <p:spPr>
          <a:xfrm>
            <a:off x="4214810" y="44169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165 Forma libre"/>
          <p:cNvSpPr/>
          <p:nvPr/>
        </p:nvSpPr>
        <p:spPr>
          <a:xfrm>
            <a:off x="5203279" y="4429132"/>
            <a:ext cx="723568" cy="57150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181 Grupo"/>
          <p:cNvGrpSpPr/>
          <p:nvPr/>
        </p:nvGrpSpPr>
        <p:grpSpPr>
          <a:xfrm>
            <a:off x="4572000" y="4786322"/>
            <a:ext cx="714380" cy="428628"/>
            <a:chOff x="4572000" y="4857760"/>
            <a:chExt cx="714380" cy="428628"/>
          </a:xfrm>
        </p:grpSpPr>
        <p:grpSp>
          <p:nvGrpSpPr>
            <p:cNvPr id="38" name="162 Grupo"/>
            <p:cNvGrpSpPr/>
            <p:nvPr/>
          </p:nvGrpSpPr>
          <p:grpSpPr>
            <a:xfrm>
              <a:off x="4857752" y="4857760"/>
              <a:ext cx="428628" cy="428628"/>
              <a:chOff x="785786" y="928670"/>
              <a:chExt cx="428628" cy="428628"/>
            </a:xfrm>
          </p:grpSpPr>
          <p:cxnSp>
            <p:nvCxnSpPr>
              <p:cNvPr id="40" name="163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164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9" name="166 Conector recto"/>
            <p:cNvCxnSpPr/>
            <p:nvPr/>
          </p:nvCxnSpPr>
          <p:spPr>
            <a:xfrm>
              <a:off x="4572000" y="5072074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167 CuadroTexto"/>
          <p:cNvSpPr txBox="1"/>
          <p:nvPr/>
        </p:nvSpPr>
        <p:spPr>
          <a:xfrm>
            <a:off x="4214810" y="484561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154 Forma libre"/>
          <p:cNvSpPr/>
          <p:nvPr/>
        </p:nvSpPr>
        <p:spPr>
          <a:xfrm>
            <a:off x="5214942" y="3721210"/>
            <a:ext cx="723568" cy="56504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4" name="178 Grupo"/>
          <p:cNvGrpSpPr/>
          <p:nvPr/>
        </p:nvGrpSpPr>
        <p:grpSpPr>
          <a:xfrm>
            <a:off x="4572000" y="3500438"/>
            <a:ext cx="714380" cy="428628"/>
            <a:chOff x="4572000" y="3500438"/>
            <a:chExt cx="714380" cy="428628"/>
          </a:xfrm>
        </p:grpSpPr>
        <p:cxnSp>
          <p:nvCxnSpPr>
            <p:cNvPr id="45" name="156 Conector recto"/>
            <p:cNvCxnSpPr/>
            <p:nvPr/>
          </p:nvCxnSpPr>
          <p:spPr>
            <a:xfrm>
              <a:off x="4572000" y="3714752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143 Grupo"/>
            <p:cNvGrpSpPr/>
            <p:nvPr/>
          </p:nvGrpSpPr>
          <p:grpSpPr>
            <a:xfrm>
              <a:off x="4857752" y="3500438"/>
              <a:ext cx="428628" cy="428628"/>
              <a:chOff x="785786" y="928670"/>
              <a:chExt cx="428628" cy="428628"/>
            </a:xfrm>
          </p:grpSpPr>
          <p:cxnSp>
            <p:nvCxnSpPr>
              <p:cNvPr id="47" name="144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145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49" name="171 Forma libre"/>
          <p:cNvSpPr/>
          <p:nvPr/>
        </p:nvSpPr>
        <p:spPr>
          <a:xfrm>
            <a:off x="5214942" y="4143380"/>
            <a:ext cx="723568" cy="214313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0" name="179 Grupo"/>
          <p:cNvGrpSpPr/>
          <p:nvPr/>
        </p:nvGrpSpPr>
        <p:grpSpPr>
          <a:xfrm>
            <a:off x="4572000" y="3929066"/>
            <a:ext cx="714380" cy="428628"/>
            <a:chOff x="4572000" y="3929066"/>
            <a:chExt cx="714380" cy="428628"/>
          </a:xfrm>
        </p:grpSpPr>
        <p:cxnSp>
          <p:nvCxnSpPr>
            <p:cNvPr id="51" name="172 Conector recto"/>
            <p:cNvCxnSpPr/>
            <p:nvPr/>
          </p:nvCxnSpPr>
          <p:spPr>
            <a:xfrm>
              <a:off x="4572000" y="4143380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143 Grupo"/>
            <p:cNvGrpSpPr/>
            <p:nvPr/>
          </p:nvGrpSpPr>
          <p:grpSpPr>
            <a:xfrm>
              <a:off x="4857752" y="3929066"/>
              <a:ext cx="428628" cy="428628"/>
              <a:chOff x="785786" y="928670"/>
              <a:chExt cx="428628" cy="428628"/>
            </a:xfrm>
          </p:grpSpPr>
          <p:cxnSp>
            <p:nvCxnSpPr>
              <p:cNvPr id="53" name="174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175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55" name="177 CuadroTexto"/>
          <p:cNvSpPr txBox="1"/>
          <p:nvPr/>
        </p:nvSpPr>
        <p:spPr>
          <a:xfrm>
            <a:off x="4207798" y="39883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6" name="133 Grupo"/>
          <p:cNvGrpSpPr/>
          <p:nvPr/>
        </p:nvGrpSpPr>
        <p:grpSpPr>
          <a:xfrm>
            <a:off x="285720" y="142852"/>
            <a:ext cx="428628" cy="428628"/>
            <a:chOff x="285720" y="142852"/>
            <a:chExt cx="428628" cy="428628"/>
          </a:xfrm>
        </p:grpSpPr>
        <p:sp>
          <p:nvSpPr>
            <p:cNvPr id="57" name="134 Rectángulo"/>
            <p:cNvSpPr/>
            <p:nvPr/>
          </p:nvSpPr>
          <p:spPr>
            <a:xfrm>
              <a:off x="285720" y="14285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26786" t="26316" r="19642" b="21052"/>
            <a:stretch>
              <a:fillRect/>
            </a:stretch>
          </p:blipFill>
          <p:spPr bwMode="auto">
            <a:xfrm>
              <a:off x="303580" y="200003"/>
              <a:ext cx="392909" cy="314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9" name="136 Grupo"/>
          <p:cNvGrpSpPr/>
          <p:nvPr/>
        </p:nvGrpSpPr>
        <p:grpSpPr>
          <a:xfrm>
            <a:off x="1071538" y="142852"/>
            <a:ext cx="428628" cy="428628"/>
            <a:chOff x="2071670" y="1714488"/>
            <a:chExt cx="428628" cy="428628"/>
          </a:xfrm>
        </p:grpSpPr>
        <p:sp>
          <p:nvSpPr>
            <p:cNvPr id="60" name="137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43" name="Agrupar 142"/>
          <p:cNvGrpSpPr/>
          <p:nvPr/>
        </p:nvGrpSpPr>
        <p:grpSpPr>
          <a:xfrm>
            <a:off x="2500298" y="857232"/>
            <a:ext cx="428628" cy="428628"/>
            <a:chOff x="2500298" y="857232"/>
            <a:chExt cx="428628" cy="428628"/>
          </a:xfrm>
        </p:grpSpPr>
        <p:sp>
          <p:nvSpPr>
            <p:cNvPr id="86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87" name="196 Conector recto"/>
            <p:cNvCxnSpPr>
              <a:stCxn id="86" idx="1"/>
              <a:endCxn id="86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197 Conector recto"/>
            <p:cNvCxnSpPr>
              <a:stCxn id="86" idx="0"/>
              <a:endCxn id="86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211 Grupo"/>
          <p:cNvGrpSpPr/>
          <p:nvPr/>
        </p:nvGrpSpPr>
        <p:grpSpPr>
          <a:xfrm>
            <a:off x="1785918" y="1500174"/>
            <a:ext cx="428628" cy="428628"/>
            <a:chOff x="1785918" y="1500174"/>
            <a:chExt cx="428628" cy="428628"/>
          </a:xfrm>
        </p:grpSpPr>
        <p:sp>
          <p:nvSpPr>
            <p:cNvPr id="103" name="212 Rectángulo"/>
            <p:cNvSpPr/>
            <p:nvPr/>
          </p:nvSpPr>
          <p:spPr>
            <a:xfrm>
              <a:off x="1785918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28106" t="30111" r="28455" b="16049"/>
            <a:stretch>
              <a:fillRect/>
            </a:stretch>
          </p:blipFill>
          <p:spPr bwMode="auto">
            <a:xfrm>
              <a:off x="1826455" y="1532436"/>
              <a:ext cx="347555" cy="364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0" name="219 CuadroTexto"/>
          <p:cNvSpPr txBox="1"/>
          <p:nvPr/>
        </p:nvSpPr>
        <p:spPr>
          <a:xfrm>
            <a:off x="6562142" y="714356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>
                <a:latin typeface="Symbol" pitchFamily="18" charset="2"/>
                <a:cs typeface="Times New Roman" pitchFamily="18" charset="0"/>
              </a:rPr>
              <a:t>s</a:t>
            </a:r>
          </a:p>
        </p:txBody>
      </p:sp>
      <p:grpSp>
        <p:nvGrpSpPr>
          <p:cNvPr id="111" name="220 Grupo"/>
          <p:cNvGrpSpPr/>
          <p:nvPr/>
        </p:nvGrpSpPr>
        <p:grpSpPr>
          <a:xfrm>
            <a:off x="2572435" y="1500174"/>
            <a:ext cx="428628" cy="428628"/>
            <a:chOff x="2572435" y="1500174"/>
            <a:chExt cx="428628" cy="428628"/>
          </a:xfrm>
        </p:grpSpPr>
        <p:sp>
          <p:nvSpPr>
            <p:cNvPr id="112" name="221 Rectángulo"/>
            <p:cNvSpPr/>
            <p:nvPr/>
          </p:nvSpPr>
          <p:spPr>
            <a:xfrm>
              <a:off x="2572435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3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 l="18475" t="26135" r="15477" b="5977"/>
            <a:stretch>
              <a:fillRect/>
            </a:stretch>
          </p:blipFill>
          <p:spPr bwMode="auto">
            <a:xfrm>
              <a:off x="2607455" y="1517265"/>
              <a:ext cx="358588" cy="394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4" name="223 Grupo"/>
          <p:cNvGrpSpPr/>
          <p:nvPr/>
        </p:nvGrpSpPr>
        <p:grpSpPr>
          <a:xfrm>
            <a:off x="3929058" y="1428736"/>
            <a:ext cx="428628" cy="928694"/>
            <a:chOff x="2571736" y="2357430"/>
            <a:chExt cx="428628" cy="928694"/>
          </a:xfrm>
        </p:grpSpPr>
        <p:sp>
          <p:nvSpPr>
            <p:cNvPr id="115" name="224 Rectángulo"/>
            <p:cNvSpPr/>
            <p:nvPr/>
          </p:nvSpPr>
          <p:spPr>
            <a:xfrm>
              <a:off x="2571736" y="2357430"/>
              <a:ext cx="428628" cy="9286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6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 l="25862" t="24590" r="22413" b="13934"/>
            <a:stretch>
              <a:fillRect/>
            </a:stretch>
          </p:blipFill>
          <p:spPr bwMode="auto">
            <a:xfrm>
              <a:off x="2643174" y="2643182"/>
              <a:ext cx="28575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7" name="226 Grupo"/>
          <p:cNvGrpSpPr/>
          <p:nvPr/>
        </p:nvGrpSpPr>
        <p:grpSpPr>
          <a:xfrm>
            <a:off x="1071538" y="1500174"/>
            <a:ext cx="428628" cy="428628"/>
            <a:chOff x="1142976" y="2428868"/>
            <a:chExt cx="428628" cy="428628"/>
          </a:xfrm>
        </p:grpSpPr>
        <p:sp>
          <p:nvSpPr>
            <p:cNvPr id="118" name="227 Rectángulo"/>
            <p:cNvSpPr/>
            <p:nvPr/>
          </p:nvSpPr>
          <p:spPr>
            <a:xfrm>
              <a:off x="1142976" y="242886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9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 l="20873" t="28518" r="18235"/>
            <a:stretch>
              <a:fillRect/>
            </a:stretch>
          </p:blipFill>
          <p:spPr bwMode="auto">
            <a:xfrm>
              <a:off x="1186191" y="2435517"/>
              <a:ext cx="342199" cy="415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0" name="229 Grupo"/>
          <p:cNvGrpSpPr/>
          <p:nvPr/>
        </p:nvGrpSpPr>
        <p:grpSpPr>
          <a:xfrm>
            <a:off x="3214678" y="1500174"/>
            <a:ext cx="428628" cy="438149"/>
            <a:chOff x="3214678" y="1500174"/>
            <a:chExt cx="428628" cy="438149"/>
          </a:xfrm>
        </p:grpSpPr>
        <p:pic>
          <p:nvPicPr>
            <p:cNvPr id="121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 l="27451" t="24590" r="17402"/>
            <a:stretch>
              <a:fillRect/>
            </a:stretch>
          </p:blipFill>
          <p:spPr bwMode="auto">
            <a:xfrm>
              <a:off x="3250397" y="1500174"/>
              <a:ext cx="357190" cy="438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2" name="231 Rectángulo"/>
            <p:cNvSpPr/>
            <p:nvPr/>
          </p:nvSpPr>
          <p:spPr>
            <a:xfrm>
              <a:off x="3214678" y="150493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grpSp>
        <p:nvGrpSpPr>
          <p:cNvPr id="123" name="232 Grupo"/>
          <p:cNvGrpSpPr/>
          <p:nvPr/>
        </p:nvGrpSpPr>
        <p:grpSpPr>
          <a:xfrm>
            <a:off x="3857620" y="857232"/>
            <a:ext cx="428628" cy="428628"/>
            <a:chOff x="5072066" y="3857628"/>
            <a:chExt cx="428628" cy="428628"/>
          </a:xfrm>
        </p:grpSpPr>
        <p:sp>
          <p:nvSpPr>
            <p:cNvPr id="124" name="233 Rectángulo"/>
            <p:cNvSpPr/>
            <p:nvPr/>
          </p:nvSpPr>
          <p:spPr>
            <a:xfrm>
              <a:off x="5072066" y="3857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25" name="234 Conector recto"/>
            <p:cNvCxnSpPr/>
            <p:nvPr/>
          </p:nvCxnSpPr>
          <p:spPr>
            <a:xfrm rot="10800000" flipH="1">
              <a:off x="5072066" y="4214818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235 Conector recto"/>
            <p:cNvCxnSpPr>
              <a:stCxn id="124" idx="0"/>
              <a:endCxn id="124" idx="2"/>
            </p:cNvCxnSpPr>
            <p:nvPr/>
          </p:nvCxnSpPr>
          <p:spPr>
            <a:xfrm rot="16200000" flipH="1">
              <a:off x="5072066" y="407194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236 Forma libre"/>
            <p:cNvSpPr/>
            <p:nvPr/>
          </p:nvSpPr>
          <p:spPr>
            <a:xfrm>
              <a:off x="5072066" y="3929062"/>
              <a:ext cx="428628" cy="291103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  <a:gd name="connsiteX0" fmla="*/ 971550 w 971550"/>
                <a:gd name="connsiteY0" fmla="*/ 0 h 621943"/>
                <a:gd name="connsiteX1" fmla="*/ 652463 w 971550"/>
                <a:gd name="connsiteY1" fmla="*/ 95250 h 621943"/>
                <a:gd name="connsiteX2" fmla="*/ 304800 w 971550"/>
                <a:gd name="connsiteY2" fmla="*/ 538163 h 621943"/>
                <a:gd name="connsiteX3" fmla="*/ 0 w 971550"/>
                <a:gd name="connsiteY3" fmla="*/ 597927 h 621943"/>
                <a:gd name="connsiteX0" fmla="*/ 971550 w 971550"/>
                <a:gd name="connsiteY0" fmla="*/ 0 h 608518"/>
                <a:gd name="connsiteX1" fmla="*/ 652463 w 971550"/>
                <a:gd name="connsiteY1" fmla="*/ 95250 h 608518"/>
                <a:gd name="connsiteX2" fmla="*/ 323850 w 971550"/>
                <a:gd name="connsiteY2" fmla="*/ 175800 h 608518"/>
                <a:gd name="connsiteX3" fmla="*/ 304800 w 971550"/>
                <a:gd name="connsiteY3" fmla="*/ 538163 h 608518"/>
                <a:gd name="connsiteX4" fmla="*/ 0 w 971550"/>
                <a:gd name="connsiteY4" fmla="*/ 597927 h 608518"/>
                <a:gd name="connsiteX0" fmla="*/ 971550 w 971550"/>
                <a:gd name="connsiteY0" fmla="*/ 592373 h 602962"/>
                <a:gd name="connsiteX1" fmla="*/ 652463 w 971550"/>
                <a:gd name="connsiteY1" fmla="*/ 89694 h 602962"/>
                <a:gd name="connsiteX2" fmla="*/ 323850 w 971550"/>
                <a:gd name="connsiteY2" fmla="*/ 170244 h 602962"/>
                <a:gd name="connsiteX3" fmla="*/ 304800 w 971550"/>
                <a:gd name="connsiteY3" fmla="*/ 532607 h 602962"/>
                <a:gd name="connsiteX4" fmla="*/ 0 w 971550"/>
                <a:gd name="connsiteY4" fmla="*/ 592371 h 602962"/>
                <a:gd name="connsiteX0" fmla="*/ 971550 w 971550"/>
                <a:gd name="connsiteY0" fmla="*/ 459071 h 469660"/>
                <a:gd name="connsiteX1" fmla="*/ 647700 w 971550"/>
                <a:gd name="connsiteY1" fmla="*/ 177649 h 469660"/>
                <a:gd name="connsiteX2" fmla="*/ 323850 w 971550"/>
                <a:gd name="connsiteY2" fmla="*/ 36942 h 469660"/>
                <a:gd name="connsiteX3" fmla="*/ 304800 w 971550"/>
                <a:gd name="connsiteY3" fmla="*/ 399305 h 469660"/>
                <a:gd name="connsiteX4" fmla="*/ 0 w 971550"/>
                <a:gd name="connsiteY4" fmla="*/ 459069 h 469660"/>
                <a:gd name="connsiteX0" fmla="*/ 971550 w 971550"/>
                <a:gd name="connsiteY0" fmla="*/ 459073 h 469662"/>
                <a:gd name="connsiteX1" fmla="*/ 647700 w 971550"/>
                <a:gd name="connsiteY1" fmla="*/ 177651 h 469662"/>
                <a:gd name="connsiteX2" fmla="*/ 323850 w 971550"/>
                <a:gd name="connsiteY2" fmla="*/ 36944 h 469662"/>
                <a:gd name="connsiteX3" fmla="*/ 304800 w 971550"/>
                <a:gd name="connsiteY3" fmla="*/ 399307 h 469662"/>
                <a:gd name="connsiteX4" fmla="*/ 0 w 971550"/>
                <a:gd name="connsiteY4" fmla="*/ 459071 h 469662"/>
                <a:gd name="connsiteX0" fmla="*/ 971550 w 971550"/>
                <a:gd name="connsiteY0" fmla="*/ 432090 h 442679"/>
                <a:gd name="connsiteX1" fmla="*/ 323850 w 971550"/>
                <a:gd name="connsiteY1" fmla="*/ 9961 h 442679"/>
                <a:gd name="connsiteX2" fmla="*/ 304800 w 971550"/>
                <a:gd name="connsiteY2" fmla="*/ 372324 h 442679"/>
                <a:gd name="connsiteX3" fmla="*/ 0 w 971550"/>
                <a:gd name="connsiteY3" fmla="*/ 432088 h 442679"/>
                <a:gd name="connsiteX0" fmla="*/ 971550 w 971550"/>
                <a:gd name="connsiteY0" fmla="*/ 572802 h 606842"/>
                <a:gd name="connsiteX1" fmla="*/ 485775 w 971550"/>
                <a:gd name="connsiteY1" fmla="*/ 9961 h 606842"/>
                <a:gd name="connsiteX2" fmla="*/ 304800 w 971550"/>
                <a:gd name="connsiteY2" fmla="*/ 513036 h 606842"/>
                <a:gd name="connsiteX3" fmla="*/ 0 w 971550"/>
                <a:gd name="connsiteY3" fmla="*/ 572800 h 606842"/>
                <a:gd name="connsiteX0" fmla="*/ 971550 w 971550"/>
                <a:gd name="connsiteY0" fmla="*/ 586292 h 586292"/>
                <a:gd name="connsiteX1" fmla="*/ 485775 w 971550"/>
                <a:gd name="connsiteY1" fmla="*/ 23451 h 586292"/>
                <a:gd name="connsiteX2" fmla="*/ 323850 w 971550"/>
                <a:gd name="connsiteY2" fmla="*/ 445580 h 586292"/>
                <a:gd name="connsiteX3" fmla="*/ 0 w 971550"/>
                <a:gd name="connsiteY3" fmla="*/ 586290 h 586292"/>
                <a:gd name="connsiteX0" fmla="*/ 971550 w 971550"/>
                <a:gd name="connsiteY0" fmla="*/ 586294 h 586294"/>
                <a:gd name="connsiteX1" fmla="*/ 485775 w 971550"/>
                <a:gd name="connsiteY1" fmla="*/ 23453 h 586294"/>
                <a:gd name="connsiteX2" fmla="*/ 323850 w 971550"/>
                <a:gd name="connsiteY2" fmla="*/ 445582 h 586294"/>
                <a:gd name="connsiteX3" fmla="*/ 0 w 971550"/>
                <a:gd name="connsiteY3" fmla="*/ 586292 h 586294"/>
                <a:gd name="connsiteX0" fmla="*/ 971550 w 971550"/>
                <a:gd name="connsiteY0" fmla="*/ 586292 h 586292"/>
                <a:gd name="connsiteX1" fmla="*/ 485775 w 971550"/>
                <a:gd name="connsiteY1" fmla="*/ 23451 h 586292"/>
                <a:gd name="connsiteX2" fmla="*/ 323850 w 971550"/>
                <a:gd name="connsiteY2" fmla="*/ 445580 h 586292"/>
                <a:gd name="connsiteX3" fmla="*/ 0 w 971550"/>
                <a:gd name="connsiteY3" fmla="*/ 586290 h 586292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73373"/>
                <a:gd name="connsiteX1" fmla="*/ 485775 w 971550"/>
                <a:gd name="connsiteY1" fmla="*/ 0 h 573373"/>
                <a:gd name="connsiteX2" fmla="*/ 0 w 971550"/>
                <a:gd name="connsiteY2" fmla="*/ 562839 h 573373"/>
                <a:gd name="connsiteX0" fmla="*/ 971550 w 971550"/>
                <a:gd name="connsiteY0" fmla="*/ 562847 h 573379"/>
                <a:gd name="connsiteX1" fmla="*/ 485775 w 971550"/>
                <a:gd name="connsiteY1" fmla="*/ 6 h 573379"/>
                <a:gd name="connsiteX2" fmla="*/ 0 w 971550"/>
                <a:gd name="connsiteY2" fmla="*/ 562845 h 573379"/>
                <a:gd name="connsiteX0" fmla="*/ 971550 w 971550"/>
                <a:gd name="connsiteY0" fmla="*/ 562847 h 573379"/>
                <a:gd name="connsiteX1" fmla="*/ 485775 w 971550"/>
                <a:gd name="connsiteY1" fmla="*/ 6 h 573379"/>
                <a:gd name="connsiteX2" fmla="*/ 0 w 971550"/>
                <a:gd name="connsiteY2" fmla="*/ 562845 h 57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550" h="573379">
                  <a:moveTo>
                    <a:pt x="971550" y="562847"/>
                  </a:moveTo>
                  <a:cubicBezTo>
                    <a:pt x="707048" y="573379"/>
                    <a:pt x="761035" y="0"/>
                    <a:pt x="485775" y="6"/>
                  </a:cubicBezTo>
                  <a:cubicBezTo>
                    <a:pt x="215892" y="4690"/>
                    <a:pt x="300900" y="515933"/>
                    <a:pt x="0" y="56284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28" name="237 CuadroTexto"/>
          <p:cNvSpPr txBox="1"/>
          <p:nvPr/>
        </p:nvSpPr>
        <p:spPr>
          <a:xfrm>
            <a:off x="6490704" y="285728"/>
            <a:ext cx="653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cs typeface="Times New Roman" pitchFamily="18" charset="0"/>
              </a:rPr>
              <a:t>MAJ</a:t>
            </a:r>
          </a:p>
        </p:txBody>
      </p:sp>
      <p:sp>
        <p:nvSpPr>
          <p:cNvPr id="129" name="238 Forma libre"/>
          <p:cNvSpPr/>
          <p:nvPr/>
        </p:nvSpPr>
        <p:spPr>
          <a:xfrm>
            <a:off x="6633580" y="1285860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grpSp>
        <p:nvGrpSpPr>
          <p:cNvPr id="130" name="239 Grupo"/>
          <p:cNvGrpSpPr/>
          <p:nvPr/>
        </p:nvGrpSpPr>
        <p:grpSpPr>
          <a:xfrm>
            <a:off x="4572000" y="714356"/>
            <a:ext cx="714381" cy="428628"/>
            <a:chOff x="3857619" y="3714752"/>
            <a:chExt cx="714381" cy="428628"/>
          </a:xfrm>
        </p:grpSpPr>
        <p:sp>
          <p:nvSpPr>
            <p:cNvPr id="131" name="240 Forma libre"/>
            <p:cNvSpPr/>
            <p:nvPr/>
          </p:nvSpPr>
          <p:spPr>
            <a:xfrm>
              <a:off x="3857619" y="3714752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2" name="Picture 2"/>
            <p:cNvPicPr>
              <a:picLocks noChangeAspect="1" noChangeArrowheads="1"/>
            </p:cNvPicPr>
            <p:nvPr/>
          </p:nvPicPr>
          <p:blipFill>
            <a:blip r:embed="rId9"/>
            <a:srcRect l="16089" t="25733" r="16684" b="20440"/>
            <a:stretch>
              <a:fillRect/>
            </a:stretch>
          </p:blipFill>
          <p:spPr bwMode="auto">
            <a:xfrm>
              <a:off x="3891241" y="3806880"/>
              <a:ext cx="537883" cy="235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3" name="242 Grupo"/>
          <p:cNvGrpSpPr/>
          <p:nvPr/>
        </p:nvGrpSpPr>
        <p:grpSpPr>
          <a:xfrm>
            <a:off x="4572000" y="142852"/>
            <a:ext cx="714381" cy="428628"/>
            <a:chOff x="3857619" y="2714620"/>
            <a:chExt cx="714381" cy="428628"/>
          </a:xfrm>
        </p:grpSpPr>
        <p:sp>
          <p:nvSpPr>
            <p:cNvPr id="134" name="243 Forma libre"/>
            <p:cNvSpPr/>
            <p:nvPr/>
          </p:nvSpPr>
          <p:spPr>
            <a:xfrm>
              <a:off x="3857619" y="2714620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5" name="Picture 3"/>
            <p:cNvPicPr>
              <a:picLocks noChangeAspect="1" noChangeArrowheads="1"/>
            </p:cNvPicPr>
            <p:nvPr/>
          </p:nvPicPr>
          <p:blipFill>
            <a:blip r:embed="rId10"/>
            <a:srcRect l="19519" t="29542" r="19929" b="17680"/>
            <a:stretch>
              <a:fillRect/>
            </a:stretch>
          </p:blipFill>
          <p:spPr bwMode="auto">
            <a:xfrm>
              <a:off x="3929058" y="2813311"/>
              <a:ext cx="380656" cy="231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6" name="245 Forma libre"/>
          <p:cNvSpPr/>
          <p:nvPr/>
        </p:nvSpPr>
        <p:spPr>
          <a:xfrm>
            <a:off x="5500694" y="214290"/>
            <a:ext cx="714381" cy="428628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520"/>
              <a:gd name="connsiteY0" fmla="*/ 0 h 428628"/>
              <a:gd name="connsiteX1" fmla="*/ 428628 w 629520"/>
              <a:gd name="connsiteY1" fmla="*/ 0 h 428628"/>
              <a:gd name="connsiteX2" fmla="*/ 629520 w 629520"/>
              <a:gd name="connsiteY2" fmla="*/ 214309 h 428628"/>
              <a:gd name="connsiteX3" fmla="*/ 428628 w 629520"/>
              <a:gd name="connsiteY3" fmla="*/ 428628 h 428628"/>
              <a:gd name="connsiteX4" fmla="*/ 0 w 629520"/>
              <a:gd name="connsiteY4" fmla="*/ 428628 h 428628"/>
              <a:gd name="connsiteX5" fmla="*/ 0 w 629520"/>
              <a:gd name="connsiteY5" fmla="*/ 0 h 428628"/>
              <a:gd name="connsiteX0" fmla="*/ 0 w 627577"/>
              <a:gd name="connsiteY0" fmla="*/ 0 h 428628"/>
              <a:gd name="connsiteX1" fmla="*/ 428628 w 627577"/>
              <a:gd name="connsiteY1" fmla="*/ 0 h 428628"/>
              <a:gd name="connsiteX2" fmla="*/ 627577 w 627577"/>
              <a:gd name="connsiteY2" fmla="*/ 211928 h 428628"/>
              <a:gd name="connsiteX3" fmla="*/ 428628 w 627577"/>
              <a:gd name="connsiteY3" fmla="*/ 428628 h 428628"/>
              <a:gd name="connsiteX4" fmla="*/ 0 w 627577"/>
              <a:gd name="connsiteY4" fmla="*/ 428628 h 428628"/>
              <a:gd name="connsiteX5" fmla="*/ 0 w 627577"/>
              <a:gd name="connsiteY5" fmla="*/ 0 h 428628"/>
              <a:gd name="connsiteX0" fmla="*/ 0 w 625634"/>
              <a:gd name="connsiteY0" fmla="*/ 0 h 428628"/>
              <a:gd name="connsiteX1" fmla="*/ 428628 w 625634"/>
              <a:gd name="connsiteY1" fmla="*/ 0 h 428628"/>
              <a:gd name="connsiteX2" fmla="*/ 625634 w 625634"/>
              <a:gd name="connsiteY2" fmla="*/ 219072 h 428628"/>
              <a:gd name="connsiteX3" fmla="*/ 428628 w 625634"/>
              <a:gd name="connsiteY3" fmla="*/ 428628 h 428628"/>
              <a:gd name="connsiteX4" fmla="*/ 0 w 625634"/>
              <a:gd name="connsiteY4" fmla="*/ 428628 h 428628"/>
              <a:gd name="connsiteX5" fmla="*/ 0 w 625634"/>
              <a:gd name="connsiteY5" fmla="*/ 0 h 428628"/>
              <a:gd name="connsiteX0" fmla="*/ 0 w 615919"/>
              <a:gd name="connsiteY0" fmla="*/ 0 h 428628"/>
              <a:gd name="connsiteX1" fmla="*/ 428628 w 615919"/>
              <a:gd name="connsiteY1" fmla="*/ 0 h 428628"/>
              <a:gd name="connsiteX2" fmla="*/ 615919 w 615919"/>
              <a:gd name="connsiteY2" fmla="*/ 216690 h 428628"/>
              <a:gd name="connsiteX3" fmla="*/ 428628 w 615919"/>
              <a:gd name="connsiteY3" fmla="*/ 428628 h 428628"/>
              <a:gd name="connsiteX4" fmla="*/ 0 w 615919"/>
              <a:gd name="connsiteY4" fmla="*/ 428628 h 428628"/>
              <a:gd name="connsiteX5" fmla="*/ 0 w 615919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5919" h="428628">
                <a:moveTo>
                  <a:pt x="0" y="0"/>
                </a:moveTo>
                <a:lnTo>
                  <a:pt x="428628" y="0"/>
                </a:lnTo>
                <a:lnTo>
                  <a:pt x="615919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grpSp>
        <p:nvGrpSpPr>
          <p:cNvPr id="137" name="246 Grupo"/>
          <p:cNvGrpSpPr/>
          <p:nvPr/>
        </p:nvGrpSpPr>
        <p:grpSpPr>
          <a:xfrm>
            <a:off x="4572000" y="1285860"/>
            <a:ext cx="714381" cy="428628"/>
            <a:chOff x="3857619" y="3857628"/>
            <a:chExt cx="714381" cy="428628"/>
          </a:xfrm>
        </p:grpSpPr>
        <p:pic>
          <p:nvPicPr>
            <p:cNvPr id="138" name="Picture 4"/>
            <p:cNvPicPr>
              <a:picLocks noChangeAspect="1" noChangeArrowheads="1"/>
            </p:cNvPicPr>
            <p:nvPr/>
          </p:nvPicPr>
          <p:blipFill>
            <a:blip r:embed="rId11"/>
            <a:srcRect l="20785" t="24788" r="21296" b="16664"/>
            <a:stretch>
              <a:fillRect/>
            </a:stretch>
          </p:blipFill>
          <p:spPr bwMode="auto">
            <a:xfrm>
              <a:off x="3929058" y="3943678"/>
              <a:ext cx="364105" cy="256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9" name="248 Forma libre"/>
            <p:cNvSpPr/>
            <p:nvPr/>
          </p:nvSpPr>
          <p:spPr>
            <a:xfrm>
              <a:off x="3857619" y="3857628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grpSp>
        <p:nvGrpSpPr>
          <p:cNvPr id="140" name="249 Grupo"/>
          <p:cNvGrpSpPr/>
          <p:nvPr/>
        </p:nvGrpSpPr>
        <p:grpSpPr>
          <a:xfrm>
            <a:off x="4572000" y="1857364"/>
            <a:ext cx="714381" cy="428628"/>
            <a:chOff x="2857488" y="2714620"/>
            <a:chExt cx="714381" cy="428628"/>
          </a:xfrm>
        </p:grpSpPr>
        <p:sp>
          <p:nvSpPr>
            <p:cNvPr id="141" name="250 Forma libre"/>
            <p:cNvSpPr/>
            <p:nvPr/>
          </p:nvSpPr>
          <p:spPr>
            <a:xfrm>
              <a:off x="2857488" y="2714620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42" name="Picture 5"/>
            <p:cNvPicPr>
              <a:picLocks noChangeAspect="1" noChangeArrowheads="1"/>
            </p:cNvPicPr>
            <p:nvPr/>
          </p:nvPicPr>
          <p:blipFill>
            <a:blip r:embed="rId12"/>
            <a:srcRect l="16092" t="25431" r="17690" b="15418"/>
            <a:stretch>
              <a:fillRect/>
            </a:stretch>
          </p:blipFill>
          <p:spPr bwMode="auto">
            <a:xfrm>
              <a:off x="2886454" y="2796532"/>
              <a:ext cx="517195" cy="264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46" name="CuadroTexto 145"/>
          <p:cNvSpPr txBox="1"/>
          <p:nvPr/>
        </p:nvSpPr>
        <p:spPr>
          <a:xfrm>
            <a:off x="808875" y="207475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0</a:t>
            </a:r>
          </a:p>
        </p:txBody>
      </p:sp>
      <p:pic>
        <p:nvPicPr>
          <p:cNvPr id="147" name="Imagen 146"/>
          <p:cNvPicPr>
            <a:picLocks noChangeAspect="1"/>
          </p:cNvPicPr>
          <p:nvPr/>
        </p:nvPicPr>
        <p:blipFill rotWithShape="1">
          <a:blip r:embed="rId13"/>
          <a:srcRect l="24076" t="36044" r="24004" b="22607"/>
          <a:stretch/>
        </p:blipFill>
        <p:spPr>
          <a:xfrm>
            <a:off x="230150" y="2285992"/>
            <a:ext cx="184626" cy="120781"/>
          </a:xfrm>
          <a:prstGeom prst="rect">
            <a:avLst/>
          </a:prstGeom>
        </p:spPr>
      </p:pic>
      <p:pic>
        <p:nvPicPr>
          <p:cNvPr id="148" name="Imagen 147"/>
          <p:cNvPicPr>
            <a:picLocks noChangeAspect="1"/>
          </p:cNvPicPr>
          <p:nvPr/>
        </p:nvPicPr>
        <p:blipFill rotWithShape="1">
          <a:blip r:embed="rId14"/>
          <a:srcRect l="24216" t="25738" r="28054" b="18827"/>
          <a:stretch/>
        </p:blipFill>
        <p:spPr>
          <a:xfrm>
            <a:off x="257175" y="2059867"/>
            <a:ext cx="157601" cy="161925"/>
          </a:xfrm>
          <a:prstGeom prst="rect">
            <a:avLst/>
          </a:prstGeom>
        </p:spPr>
      </p:pic>
      <p:pic>
        <p:nvPicPr>
          <p:cNvPr id="149" name="Imagen 148"/>
          <p:cNvPicPr>
            <a:picLocks noChangeAspect="1"/>
          </p:cNvPicPr>
          <p:nvPr/>
        </p:nvPicPr>
        <p:blipFill rotWithShape="1">
          <a:blip r:embed="rId15"/>
          <a:srcRect l="24432" t="28042" r="30670" b="20868"/>
          <a:stretch/>
        </p:blipFill>
        <p:spPr>
          <a:xfrm>
            <a:off x="251520" y="2420888"/>
            <a:ext cx="125442" cy="149233"/>
          </a:xfrm>
          <a:prstGeom prst="rect">
            <a:avLst/>
          </a:prstGeom>
        </p:spPr>
      </p:pic>
      <p:grpSp>
        <p:nvGrpSpPr>
          <p:cNvPr id="164" name="Agrupar 163"/>
          <p:cNvGrpSpPr/>
          <p:nvPr/>
        </p:nvGrpSpPr>
        <p:grpSpPr>
          <a:xfrm>
            <a:off x="1763688" y="175077"/>
            <a:ext cx="428628" cy="421611"/>
            <a:chOff x="1836958" y="2406773"/>
            <a:chExt cx="428628" cy="421611"/>
          </a:xfrm>
        </p:grpSpPr>
        <p:cxnSp>
          <p:nvCxnSpPr>
            <p:cNvPr id="150" name="144 Conector recto de flecha"/>
            <p:cNvCxnSpPr/>
            <p:nvPr/>
          </p:nvCxnSpPr>
          <p:spPr>
            <a:xfrm flipV="1">
              <a:off x="1836958" y="2406773"/>
              <a:ext cx="428628" cy="4216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145 Elipse"/>
            <p:cNvSpPr/>
            <p:nvPr/>
          </p:nvSpPr>
          <p:spPr>
            <a:xfrm>
              <a:off x="1908396" y="2475907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2" name="Agrupar 191"/>
          <p:cNvGrpSpPr/>
          <p:nvPr/>
        </p:nvGrpSpPr>
        <p:grpSpPr>
          <a:xfrm>
            <a:off x="1071538" y="857232"/>
            <a:ext cx="430395" cy="431803"/>
            <a:chOff x="1071538" y="857232"/>
            <a:chExt cx="430395" cy="431803"/>
          </a:xfrm>
        </p:grpSpPr>
        <p:grpSp>
          <p:nvGrpSpPr>
            <p:cNvPr id="81" name="190 Grupo"/>
            <p:cNvGrpSpPr/>
            <p:nvPr/>
          </p:nvGrpSpPr>
          <p:grpSpPr>
            <a:xfrm>
              <a:off x="1071538" y="857232"/>
              <a:ext cx="430395" cy="428628"/>
              <a:chOff x="1071538" y="857232"/>
              <a:chExt cx="430395" cy="428628"/>
            </a:xfrm>
          </p:grpSpPr>
          <p:sp>
            <p:nvSpPr>
              <p:cNvPr id="82" name="191 Rectángulo"/>
              <p:cNvSpPr/>
              <p:nvPr/>
            </p:nvSpPr>
            <p:spPr>
              <a:xfrm>
                <a:off x="1071538" y="85723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83" name="192 Conector recto"/>
              <p:cNvCxnSpPr>
                <a:stCxn id="82" idx="1"/>
                <a:endCxn id="82" idx="3"/>
              </p:cNvCxnSpPr>
              <p:nvPr/>
            </p:nvCxnSpPr>
            <p:spPr>
              <a:xfrm rot="10800000" flipH="1">
                <a:off x="1071538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193 Conector recto"/>
              <p:cNvCxnSpPr>
                <a:stCxn id="82" idx="0"/>
                <a:endCxn id="82" idx="2"/>
              </p:cNvCxnSpPr>
              <p:nvPr/>
            </p:nvCxnSpPr>
            <p:spPr>
              <a:xfrm rot="16200000" flipH="1">
                <a:off x="1071538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194 Forma libre"/>
              <p:cNvSpPr/>
              <p:nvPr/>
            </p:nvSpPr>
            <p:spPr>
              <a:xfrm>
                <a:off x="1071539" y="926813"/>
                <a:ext cx="430394" cy="289629"/>
              </a:xfrm>
              <a:custGeom>
                <a:avLst/>
                <a:gdLst>
                  <a:gd name="connsiteX0" fmla="*/ 0 w 430306"/>
                  <a:gd name="connsiteY0" fmla="*/ 285491 h 289629"/>
                  <a:gd name="connsiteX1" fmla="*/ 91026 w 430306"/>
                  <a:gd name="connsiteY1" fmla="*/ 289629 h 289629"/>
                  <a:gd name="connsiteX2" fmla="*/ 331005 w 430306"/>
                  <a:gd name="connsiteY2" fmla="*/ 0 h 289629"/>
                  <a:gd name="connsiteX3" fmla="*/ 430306 w 430306"/>
                  <a:gd name="connsiteY3" fmla="*/ 0 h 289629"/>
                  <a:gd name="connsiteX0" fmla="*/ 0 w 501833"/>
                  <a:gd name="connsiteY0" fmla="*/ 287609 h 289629"/>
                  <a:gd name="connsiteX1" fmla="*/ 162553 w 501833"/>
                  <a:gd name="connsiteY1" fmla="*/ 289629 h 289629"/>
                  <a:gd name="connsiteX2" fmla="*/ 402532 w 501833"/>
                  <a:gd name="connsiteY2" fmla="*/ 0 h 289629"/>
                  <a:gd name="connsiteX3" fmla="*/ 501833 w 501833"/>
                  <a:gd name="connsiteY3" fmla="*/ 0 h 289629"/>
                  <a:gd name="connsiteX0" fmla="*/ 0 w 430394"/>
                  <a:gd name="connsiteY0" fmla="*/ 287609 h 289629"/>
                  <a:gd name="connsiteX1" fmla="*/ 91114 w 430394"/>
                  <a:gd name="connsiteY1" fmla="*/ 289629 h 289629"/>
                  <a:gd name="connsiteX2" fmla="*/ 331093 w 430394"/>
                  <a:gd name="connsiteY2" fmla="*/ 0 h 289629"/>
                  <a:gd name="connsiteX3" fmla="*/ 430394 w 430394"/>
                  <a:gd name="connsiteY3" fmla="*/ 0 h 28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394" h="289629">
                    <a:moveTo>
                      <a:pt x="0" y="287609"/>
                    </a:moveTo>
                    <a:lnTo>
                      <a:pt x="91114" y="289629"/>
                    </a:lnTo>
                    <a:lnTo>
                      <a:pt x="331093" y="0"/>
                    </a:lnTo>
                    <a:lnTo>
                      <a:pt x="430394" y="0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5" name="Imagen 164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1079218" y="874213"/>
              <a:ext cx="184626" cy="120781"/>
            </a:xfrm>
            <a:prstGeom prst="rect">
              <a:avLst/>
            </a:prstGeom>
          </p:spPr>
        </p:pic>
        <p:pic>
          <p:nvPicPr>
            <p:cNvPr id="171" name="Imagen 170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1340280" y="1127110"/>
              <a:ext cx="157601" cy="161925"/>
            </a:xfrm>
            <a:prstGeom prst="rect">
              <a:avLst/>
            </a:prstGeom>
          </p:spPr>
        </p:pic>
      </p:grpSp>
      <p:grpSp>
        <p:nvGrpSpPr>
          <p:cNvPr id="189" name="Agrupar 188"/>
          <p:cNvGrpSpPr/>
          <p:nvPr/>
        </p:nvGrpSpPr>
        <p:grpSpPr>
          <a:xfrm>
            <a:off x="3857620" y="142852"/>
            <a:ext cx="428628" cy="428628"/>
            <a:chOff x="3857620" y="142852"/>
            <a:chExt cx="428628" cy="428628"/>
          </a:xfrm>
        </p:grpSpPr>
        <p:grpSp>
          <p:nvGrpSpPr>
            <p:cNvPr id="72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7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4" name="183 Conector recto"/>
              <p:cNvCxnSpPr>
                <a:stCxn id="73" idx="1"/>
                <a:endCxn id="7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184 Conector recto"/>
              <p:cNvCxnSpPr>
                <a:stCxn id="73" idx="0"/>
                <a:endCxn id="7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8" name="Imagen 167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72" name="Imagen 171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90" name="Agrupar 189"/>
          <p:cNvGrpSpPr/>
          <p:nvPr/>
        </p:nvGrpSpPr>
        <p:grpSpPr>
          <a:xfrm>
            <a:off x="285720" y="857232"/>
            <a:ext cx="428628" cy="428628"/>
            <a:chOff x="285720" y="857232"/>
            <a:chExt cx="428628" cy="428628"/>
          </a:xfrm>
        </p:grpSpPr>
        <p:sp>
          <p:nvSpPr>
            <p:cNvPr id="77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78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3" name="Imagen 172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74" name="Imagen 173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93" name="Agrupar 192"/>
          <p:cNvGrpSpPr/>
          <p:nvPr/>
        </p:nvGrpSpPr>
        <p:grpSpPr>
          <a:xfrm>
            <a:off x="1784151" y="857232"/>
            <a:ext cx="430395" cy="428628"/>
            <a:chOff x="1784151" y="857232"/>
            <a:chExt cx="430395" cy="428628"/>
          </a:xfrm>
        </p:grpSpPr>
        <p:grpSp>
          <p:nvGrpSpPr>
            <p:cNvPr id="90" name="199 Grupo"/>
            <p:cNvGrpSpPr/>
            <p:nvPr/>
          </p:nvGrpSpPr>
          <p:grpSpPr>
            <a:xfrm>
              <a:off x="1784151" y="857232"/>
              <a:ext cx="430395" cy="428628"/>
              <a:chOff x="1784151" y="857232"/>
              <a:chExt cx="430395" cy="428628"/>
            </a:xfrm>
          </p:grpSpPr>
          <p:grpSp>
            <p:nvGrpSpPr>
              <p:cNvPr id="91" name="183 Grupo"/>
              <p:cNvGrpSpPr/>
              <p:nvPr/>
            </p:nvGrpSpPr>
            <p:grpSpPr>
              <a:xfrm>
                <a:off x="1784151" y="857232"/>
                <a:ext cx="430395" cy="428628"/>
                <a:chOff x="1784151" y="857232"/>
                <a:chExt cx="430395" cy="428628"/>
              </a:xfrm>
            </p:grpSpPr>
            <p:sp>
              <p:nvSpPr>
                <p:cNvPr id="93" name="202 Rectángulo"/>
                <p:cNvSpPr/>
                <p:nvPr/>
              </p:nvSpPr>
              <p:spPr>
                <a:xfrm>
                  <a:off x="1784151" y="857232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94" name="203 Conector recto"/>
                <p:cNvCxnSpPr/>
                <p:nvPr/>
              </p:nvCxnSpPr>
              <p:spPr>
                <a:xfrm rot="10800000" flipH="1">
                  <a:off x="1784151" y="1214421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204 Forma libre"/>
                <p:cNvSpPr/>
                <p:nvPr/>
              </p:nvSpPr>
              <p:spPr>
                <a:xfrm>
                  <a:off x="1784152" y="926813"/>
                  <a:ext cx="430394" cy="289629"/>
                </a:xfrm>
                <a:custGeom>
                  <a:avLst/>
                  <a:gdLst>
                    <a:gd name="connsiteX0" fmla="*/ 0 w 430306"/>
                    <a:gd name="connsiteY0" fmla="*/ 285491 h 289629"/>
                    <a:gd name="connsiteX1" fmla="*/ 91026 w 430306"/>
                    <a:gd name="connsiteY1" fmla="*/ 289629 h 289629"/>
                    <a:gd name="connsiteX2" fmla="*/ 331005 w 430306"/>
                    <a:gd name="connsiteY2" fmla="*/ 0 h 289629"/>
                    <a:gd name="connsiteX3" fmla="*/ 430306 w 430306"/>
                    <a:gd name="connsiteY3" fmla="*/ 0 h 289629"/>
                    <a:gd name="connsiteX0" fmla="*/ 0 w 501833"/>
                    <a:gd name="connsiteY0" fmla="*/ 287609 h 289629"/>
                    <a:gd name="connsiteX1" fmla="*/ 162553 w 501833"/>
                    <a:gd name="connsiteY1" fmla="*/ 289629 h 289629"/>
                    <a:gd name="connsiteX2" fmla="*/ 402532 w 501833"/>
                    <a:gd name="connsiteY2" fmla="*/ 0 h 289629"/>
                    <a:gd name="connsiteX3" fmla="*/ 501833 w 501833"/>
                    <a:gd name="connsiteY3" fmla="*/ 0 h 289629"/>
                    <a:gd name="connsiteX0" fmla="*/ 0 w 430394"/>
                    <a:gd name="connsiteY0" fmla="*/ 287609 h 289629"/>
                    <a:gd name="connsiteX1" fmla="*/ 91114 w 430394"/>
                    <a:gd name="connsiteY1" fmla="*/ 289629 h 289629"/>
                    <a:gd name="connsiteX2" fmla="*/ 331093 w 430394"/>
                    <a:gd name="connsiteY2" fmla="*/ 0 h 289629"/>
                    <a:gd name="connsiteX3" fmla="*/ 430394 w 430394"/>
                    <a:gd name="connsiteY3" fmla="*/ 0 h 289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0394" h="289629">
                      <a:moveTo>
                        <a:pt x="0" y="287609"/>
                      </a:moveTo>
                      <a:lnTo>
                        <a:pt x="91114" y="289629"/>
                      </a:lnTo>
                      <a:lnTo>
                        <a:pt x="331093" y="0"/>
                      </a:lnTo>
                      <a:lnTo>
                        <a:pt x="430394" y="0"/>
                      </a:lnTo>
                    </a:path>
                  </a:pathLst>
                </a:cu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92" name="201 Conector recto"/>
              <p:cNvCxnSpPr/>
              <p:nvPr/>
            </p:nvCxnSpPr>
            <p:spPr>
              <a:xfrm rot="16200000" flipH="1">
                <a:off x="1785917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6" name="Imagen 175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1798029" y="874035"/>
              <a:ext cx="184626" cy="120781"/>
            </a:xfrm>
            <a:prstGeom prst="rect">
              <a:avLst/>
            </a:prstGeom>
          </p:spPr>
        </p:pic>
        <p:pic>
          <p:nvPicPr>
            <p:cNvPr id="177" name="Imagen 176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2066874" y="1055704"/>
              <a:ext cx="125442" cy="149233"/>
            </a:xfrm>
            <a:prstGeom prst="rect">
              <a:avLst/>
            </a:prstGeom>
          </p:spPr>
        </p:pic>
      </p:grpSp>
      <p:grpSp>
        <p:nvGrpSpPr>
          <p:cNvPr id="194" name="Agrupar 193"/>
          <p:cNvGrpSpPr/>
          <p:nvPr/>
        </p:nvGrpSpPr>
        <p:grpSpPr>
          <a:xfrm>
            <a:off x="3214678" y="857232"/>
            <a:ext cx="428628" cy="428628"/>
            <a:chOff x="3214678" y="857232"/>
            <a:chExt cx="428628" cy="428628"/>
          </a:xfrm>
        </p:grpSpPr>
        <p:grpSp>
          <p:nvGrpSpPr>
            <p:cNvPr id="96" name="205 Grupo"/>
            <p:cNvGrpSpPr/>
            <p:nvPr/>
          </p:nvGrpSpPr>
          <p:grpSpPr>
            <a:xfrm>
              <a:off x="3214678" y="857232"/>
              <a:ext cx="428628" cy="428628"/>
              <a:chOff x="3286116" y="857232"/>
              <a:chExt cx="428628" cy="428628"/>
            </a:xfrm>
          </p:grpSpPr>
          <p:sp>
            <p:nvSpPr>
              <p:cNvPr id="97" name="206 Rectángulo"/>
              <p:cNvSpPr/>
              <p:nvPr/>
            </p:nvSpPr>
            <p:spPr>
              <a:xfrm>
                <a:off x="3286116" y="85723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8" name="207 Conector recto"/>
              <p:cNvCxnSpPr/>
              <p:nvPr/>
            </p:nvCxnSpPr>
            <p:spPr>
              <a:xfrm rot="10800000" flipH="1">
                <a:off x="3286116" y="1214422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208 Conector recto"/>
              <p:cNvCxnSpPr>
                <a:stCxn id="97" idx="0"/>
                <a:endCxn id="97" idx="2"/>
              </p:cNvCxnSpPr>
              <p:nvPr/>
            </p:nvCxnSpPr>
            <p:spPr>
              <a:xfrm rot="16200000" flipH="1">
                <a:off x="3286116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209 Conector recto"/>
              <p:cNvCxnSpPr/>
              <p:nvPr/>
            </p:nvCxnSpPr>
            <p:spPr>
              <a:xfrm rot="5400000" flipH="1" flipV="1">
                <a:off x="3464711" y="964389"/>
                <a:ext cx="285752" cy="2143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210 Conector recto"/>
              <p:cNvCxnSpPr/>
              <p:nvPr/>
            </p:nvCxnSpPr>
            <p:spPr>
              <a:xfrm rot="10800000">
                <a:off x="3286116" y="1214422"/>
                <a:ext cx="2143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Imagen 177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3222422" y="1047706"/>
              <a:ext cx="125442" cy="149233"/>
            </a:xfrm>
            <a:prstGeom prst="rect">
              <a:avLst/>
            </a:prstGeom>
          </p:spPr>
        </p:pic>
      </p:grpSp>
      <p:grpSp>
        <p:nvGrpSpPr>
          <p:cNvPr id="187" name="Agrupar 186"/>
          <p:cNvGrpSpPr/>
          <p:nvPr/>
        </p:nvGrpSpPr>
        <p:grpSpPr>
          <a:xfrm>
            <a:off x="2500298" y="142852"/>
            <a:ext cx="428628" cy="428628"/>
            <a:chOff x="2500298" y="142852"/>
            <a:chExt cx="428628" cy="428628"/>
          </a:xfrm>
        </p:grpSpPr>
        <p:grpSp>
          <p:nvGrpSpPr>
            <p:cNvPr id="62" name="139 Grupo"/>
            <p:cNvGrpSpPr/>
            <p:nvPr/>
          </p:nvGrpSpPr>
          <p:grpSpPr>
            <a:xfrm>
              <a:off x="2500298" y="142852"/>
              <a:ext cx="428628" cy="428628"/>
              <a:chOff x="714348" y="1928802"/>
              <a:chExt cx="428628" cy="428628"/>
            </a:xfrm>
          </p:grpSpPr>
          <p:sp>
            <p:nvSpPr>
              <p:cNvPr id="63" name="149 Rectángulo"/>
              <p:cNvSpPr/>
              <p:nvPr/>
            </p:nvSpPr>
            <p:spPr>
              <a:xfrm>
                <a:off x="714348" y="192880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50 Conector recto"/>
              <p:cNvCxnSpPr/>
              <p:nvPr/>
            </p:nvCxnSpPr>
            <p:spPr>
              <a:xfrm flipV="1">
                <a:off x="714348" y="2285992"/>
                <a:ext cx="428628" cy="1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51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714348" y="214311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53 Conector angular"/>
              <p:cNvCxnSpPr/>
              <p:nvPr/>
            </p:nvCxnSpPr>
            <p:spPr>
              <a:xfrm rot="10800000" flipV="1">
                <a:off x="714348" y="2000240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Imagen 165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2511614" y="158886"/>
              <a:ext cx="184626" cy="120781"/>
            </a:xfrm>
            <a:prstGeom prst="rect">
              <a:avLst/>
            </a:prstGeom>
          </p:spPr>
        </p:pic>
        <p:pic>
          <p:nvPicPr>
            <p:cNvPr id="179" name="Imagen 178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2793653" y="339072"/>
              <a:ext cx="125442" cy="149233"/>
            </a:xfrm>
            <a:prstGeom prst="rect">
              <a:avLst/>
            </a:prstGeom>
          </p:spPr>
        </p:pic>
      </p:grpSp>
      <p:grpSp>
        <p:nvGrpSpPr>
          <p:cNvPr id="188" name="Agrupar 187"/>
          <p:cNvGrpSpPr/>
          <p:nvPr/>
        </p:nvGrpSpPr>
        <p:grpSpPr>
          <a:xfrm>
            <a:off x="3214678" y="142852"/>
            <a:ext cx="428628" cy="428628"/>
            <a:chOff x="3214678" y="142852"/>
            <a:chExt cx="428628" cy="428628"/>
          </a:xfrm>
        </p:grpSpPr>
        <p:grpSp>
          <p:nvGrpSpPr>
            <p:cNvPr id="67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9" name="168 Conector recto"/>
              <p:cNvCxnSpPr>
                <a:stCxn id="68" idx="1"/>
                <a:endCxn id="6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169 Conector recto"/>
              <p:cNvCxnSpPr>
                <a:stCxn id="68" idx="0"/>
                <a:endCxn id="6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7" name="Imagen 166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80" name="Imagen 179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81" name="Conector recto de flecha 180"/>
          <p:cNvCxnSpPr/>
          <p:nvPr/>
        </p:nvCxnSpPr>
        <p:spPr>
          <a:xfrm>
            <a:off x="2812996" y="24208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2" name="Agrupar 181"/>
          <p:cNvGrpSpPr/>
          <p:nvPr/>
        </p:nvGrpSpPr>
        <p:grpSpPr>
          <a:xfrm>
            <a:off x="251520" y="2852936"/>
            <a:ext cx="72008" cy="512440"/>
            <a:chOff x="3491880" y="2844552"/>
            <a:chExt cx="72008" cy="512440"/>
          </a:xfrm>
        </p:grpSpPr>
        <p:sp>
          <p:nvSpPr>
            <p:cNvPr id="183" name="Elipse 18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4" name="Elipse 18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5" name="Elipse 18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Elipse 18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6" name="Agrupar 195"/>
          <p:cNvGrpSpPr/>
          <p:nvPr/>
        </p:nvGrpSpPr>
        <p:grpSpPr>
          <a:xfrm>
            <a:off x="285720" y="1500174"/>
            <a:ext cx="428628" cy="428628"/>
            <a:chOff x="285720" y="1500174"/>
            <a:chExt cx="428628" cy="428628"/>
          </a:xfrm>
        </p:grpSpPr>
        <p:grpSp>
          <p:nvGrpSpPr>
            <p:cNvPr id="105" name="214 Grupo"/>
            <p:cNvGrpSpPr/>
            <p:nvPr/>
          </p:nvGrpSpPr>
          <p:grpSpPr>
            <a:xfrm>
              <a:off x="285720" y="1500174"/>
              <a:ext cx="428628" cy="428628"/>
              <a:chOff x="500034" y="1643050"/>
              <a:chExt cx="428628" cy="428628"/>
            </a:xfrm>
          </p:grpSpPr>
          <p:sp>
            <p:nvSpPr>
              <p:cNvPr id="106" name="215 Rectángulo"/>
              <p:cNvSpPr/>
              <p:nvPr/>
            </p:nvSpPr>
            <p:spPr>
              <a:xfrm>
                <a:off x="500034" y="164305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7" name="216 Conector recto"/>
              <p:cNvCxnSpPr>
                <a:stCxn id="106" idx="1"/>
                <a:endCxn id="106" idx="3"/>
              </p:cNvCxnSpPr>
              <p:nvPr/>
            </p:nvCxnSpPr>
            <p:spPr>
              <a:xfrm rot="10800000" flipH="1">
                <a:off x="500034" y="185736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217 Conector recto"/>
              <p:cNvCxnSpPr>
                <a:stCxn id="106" idx="0"/>
                <a:endCxn id="106" idx="2"/>
              </p:cNvCxnSpPr>
              <p:nvPr/>
            </p:nvCxnSpPr>
            <p:spPr>
              <a:xfrm rot="16200000" flipH="1">
                <a:off x="500034" y="185736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218 Forma libre"/>
              <p:cNvSpPr/>
              <p:nvPr/>
            </p:nvSpPr>
            <p:spPr>
              <a:xfrm>
                <a:off x="500063" y="1714500"/>
                <a:ext cx="426243" cy="285750"/>
              </a:xfrm>
              <a:custGeom>
                <a:avLst/>
                <a:gdLst>
                  <a:gd name="connsiteX0" fmla="*/ 426243 w 426243"/>
                  <a:gd name="connsiteY0" fmla="*/ 0 h 285750"/>
                  <a:gd name="connsiteX1" fmla="*/ 238125 w 426243"/>
                  <a:gd name="connsiteY1" fmla="*/ 0 h 285750"/>
                  <a:gd name="connsiteX2" fmla="*/ 240506 w 426243"/>
                  <a:gd name="connsiteY2" fmla="*/ 142875 h 285750"/>
                  <a:gd name="connsiteX3" fmla="*/ 188118 w 426243"/>
                  <a:gd name="connsiteY3" fmla="*/ 142875 h 285750"/>
                  <a:gd name="connsiteX4" fmla="*/ 188118 w 426243"/>
                  <a:gd name="connsiteY4" fmla="*/ 285750 h 285750"/>
                  <a:gd name="connsiteX5" fmla="*/ 0 w 426243"/>
                  <a:gd name="connsiteY5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6243" h="285750">
                    <a:moveTo>
                      <a:pt x="426243" y="0"/>
                    </a:moveTo>
                    <a:lnTo>
                      <a:pt x="238125" y="0"/>
                    </a:lnTo>
                    <a:cubicBezTo>
                      <a:pt x="238919" y="47625"/>
                      <a:pt x="239712" y="95250"/>
                      <a:pt x="240506" y="142875"/>
                    </a:cubicBezTo>
                    <a:lnTo>
                      <a:pt x="188118" y="142875"/>
                    </a:lnTo>
                    <a:lnTo>
                      <a:pt x="188118" y="285750"/>
                    </a:lnTo>
                    <a:lnTo>
                      <a:pt x="0" y="285750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9" name="Imagen 168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294788" y="1513953"/>
              <a:ext cx="184626" cy="120781"/>
            </a:xfrm>
            <a:prstGeom prst="rect">
              <a:avLst/>
            </a:prstGeom>
          </p:spPr>
        </p:pic>
        <p:pic>
          <p:nvPicPr>
            <p:cNvPr id="195" name="Imagen 194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547440" y="1757040"/>
              <a:ext cx="157601" cy="161925"/>
            </a:xfrm>
            <a:prstGeom prst="rect">
              <a:avLst/>
            </a:prstGeom>
          </p:spPr>
        </p:pic>
      </p:grpSp>
      <p:grpSp>
        <p:nvGrpSpPr>
          <p:cNvPr id="191" name="Agrupar 190"/>
          <p:cNvGrpSpPr/>
          <p:nvPr/>
        </p:nvGrpSpPr>
        <p:grpSpPr>
          <a:xfrm>
            <a:off x="2915816" y="3284984"/>
            <a:ext cx="72008" cy="368424"/>
            <a:chOff x="2915816" y="3284984"/>
            <a:chExt cx="72008" cy="368424"/>
          </a:xfrm>
        </p:grpSpPr>
        <p:sp>
          <p:nvSpPr>
            <p:cNvPr id="197" name="Elipse 196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8" name="Elipse 197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Elipse 198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5" name="CuadroTexto 144"/>
          <p:cNvSpPr txBox="1"/>
          <p:nvPr/>
        </p:nvSpPr>
        <p:spPr>
          <a:xfrm>
            <a:off x="827584" y="2852936"/>
            <a:ext cx="483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>
                <a:latin typeface="Times New Roman"/>
                <a:cs typeface="Times New Roman"/>
              </a:rPr>
              <a:t>g</a:t>
            </a:r>
          </a:p>
        </p:txBody>
      </p:sp>
      <p:grpSp>
        <p:nvGrpSpPr>
          <p:cNvPr id="153" name="Agrupar 152"/>
          <p:cNvGrpSpPr/>
          <p:nvPr/>
        </p:nvGrpSpPr>
        <p:grpSpPr>
          <a:xfrm>
            <a:off x="1835696" y="2424308"/>
            <a:ext cx="428628" cy="428628"/>
            <a:chOff x="1835696" y="2424308"/>
            <a:chExt cx="428628" cy="428628"/>
          </a:xfrm>
        </p:grpSpPr>
        <p:sp>
          <p:nvSpPr>
            <p:cNvPr id="201" name="221 Rectángulo"/>
            <p:cNvSpPr/>
            <p:nvPr/>
          </p:nvSpPr>
          <p:spPr>
            <a:xfrm>
              <a:off x="1835696" y="242430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2" name="Imagen 151"/>
            <p:cNvPicPr>
              <a:picLocks noChangeAspect="1"/>
            </p:cNvPicPr>
            <p:nvPr/>
          </p:nvPicPr>
          <p:blipFill rotWithShape="1">
            <a:blip r:embed="rId16"/>
            <a:srcRect t="34903" r="36471"/>
            <a:stretch/>
          </p:blipFill>
          <p:spPr>
            <a:xfrm>
              <a:off x="1892680" y="2465009"/>
              <a:ext cx="314660" cy="347227"/>
            </a:xfrm>
            <a:prstGeom prst="rect">
              <a:avLst/>
            </a:prstGeom>
          </p:spPr>
        </p:pic>
      </p:grpSp>
      <p:cxnSp>
        <p:nvCxnSpPr>
          <p:cNvPr id="209" name="Conector recto 208"/>
          <p:cNvCxnSpPr/>
          <p:nvPr/>
        </p:nvCxnSpPr>
        <p:spPr>
          <a:xfrm>
            <a:off x="1227334" y="5472372"/>
            <a:ext cx="1" cy="21602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>
            <a:off x="1326901" y="5428939"/>
            <a:ext cx="0" cy="263649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4" name="Agrupar 233"/>
          <p:cNvGrpSpPr/>
          <p:nvPr/>
        </p:nvGrpSpPr>
        <p:grpSpPr>
          <a:xfrm>
            <a:off x="438120" y="5304628"/>
            <a:ext cx="428628" cy="428628"/>
            <a:chOff x="438120" y="5304628"/>
            <a:chExt cx="428628" cy="428628"/>
          </a:xfrm>
        </p:grpSpPr>
        <p:sp>
          <p:nvSpPr>
            <p:cNvPr id="202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54" name="Conector recto 153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cto 212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484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32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3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3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4" name="91 Conector recto de flecha"/>
          <p:cNvCxnSpPr>
            <a:endCxn id="33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110 Conector recto"/>
          <p:cNvCxnSpPr>
            <a:endCxn id="37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2 Conector recto"/>
          <p:cNvCxnSpPr>
            <a:endCxn id="43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3 Conector recto"/>
          <p:cNvCxnSpPr>
            <a:endCxn id="40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5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6" name="168 Conector recto"/>
              <p:cNvCxnSpPr>
                <a:stCxn id="55" idx="1"/>
                <a:endCxn id="5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169 Conector recto"/>
              <p:cNvCxnSpPr>
                <a:stCxn id="55" idx="0"/>
                <a:endCxn id="5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3" name="Imagen 52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54" name="Imagen 53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59" name="110 Conector recto"/>
          <p:cNvCxnSpPr>
            <a:stCxn id="14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10 Conector recto"/>
          <p:cNvCxnSpPr>
            <a:stCxn id="14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10 Conector recto"/>
          <p:cNvCxnSpPr>
            <a:stCxn id="22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22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3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3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4 Grupo"/>
          <p:cNvGrpSpPr/>
          <p:nvPr/>
        </p:nvGrpSpPr>
        <p:grpSpPr>
          <a:xfrm>
            <a:off x="4932040" y="1563632"/>
            <a:ext cx="428628" cy="428628"/>
            <a:chOff x="2071670" y="1714488"/>
            <a:chExt cx="428628" cy="428628"/>
          </a:xfrm>
        </p:grpSpPr>
        <p:sp>
          <p:nvSpPr>
            <p:cNvPr id="6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8" name="74 Grupo"/>
          <p:cNvGrpSpPr/>
          <p:nvPr/>
        </p:nvGrpSpPr>
        <p:grpSpPr>
          <a:xfrm>
            <a:off x="4106860" y="1135004"/>
            <a:ext cx="428628" cy="428628"/>
            <a:chOff x="785786" y="928670"/>
            <a:chExt cx="428628" cy="428628"/>
          </a:xfrm>
        </p:grpSpPr>
        <p:cxnSp>
          <p:nvCxnSpPr>
            <p:cNvPr id="6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1" name="77 Grupo"/>
          <p:cNvGrpSpPr/>
          <p:nvPr/>
        </p:nvGrpSpPr>
        <p:grpSpPr>
          <a:xfrm>
            <a:off x="4106860" y="1992260"/>
            <a:ext cx="428628" cy="428628"/>
            <a:chOff x="785786" y="928670"/>
            <a:chExt cx="428628" cy="428628"/>
          </a:xfrm>
        </p:grpSpPr>
        <p:cxnSp>
          <p:nvCxnSpPr>
            <p:cNvPr id="7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86 Grupo"/>
          <p:cNvGrpSpPr/>
          <p:nvPr/>
        </p:nvGrpSpPr>
        <p:grpSpPr>
          <a:xfrm>
            <a:off x="4106860" y="1563632"/>
            <a:ext cx="428628" cy="428628"/>
            <a:chOff x="785786" y="928670"/>
            <a:chExt cx="428628" cy="428628"/>
          </a:xfrm>
        </p:grpSpPr>
        <p:cxnSp>
          <p:nvCxnSpPr>
            <p:cNvPr id="7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7" name="89 CuadroTexto"/>
          <p:cNvSpPr txBox="1"/>
          <p:nvPr/>
        </p:nvSpPr>
        <p:spPr>
          <a:xfrm>
            <a:off x="3563888" y="9714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91 Conector recto de flecha"/>
          <p:cNvCxnSpPr>
            <a:endCxn id="66" idx="1"/>
          </p:cNvCxnSpPr>
          <p:nvPr/>
        </p:nvCxnSpPr>
        <p:spPr>
          <a:xfrm>
            <a:off x="4464050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7 Forma libre"/>
          <p:cNvSpPr/>
          <p:nvPr/>
        </p:nvSpPr>
        <p:spPr>
          <a:xfrm>
            <a:off x="4452387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108 Forma libre"/>
          <p:cNvSpPr/>
          <p:nvPr/>
        </p:nvSpPr>
        <p:spPr>
          <a:xfrm>
            <a:off x="4452387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110 Conector recto"/>
          <p:cNvCxnSpPr/>
          <p:nvPr/>
        </p:nvCxnSpPr>
        <p:spPr>
          <a:xfrm>
            <a:off x="3821108" y="134931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12 Conector recto"/>
          <p:cNvCxnSpPr/>
          <p:nvPr/>
        </p:nvCxnSpPr>
        <p:spPr>
          <a:xfrm>
            <a:off x="3821108" y="177794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3 Conector recto"/>
          <p:cNvCxnSpPr/>
          <p:nvPr/>
        </p:nvCxnSpPr>
        <p:spPr>
          <a:xfrm>
            <a:off x="3821108" y="220657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>
            <a:stCxn id="66" idx="3"/>
          </p:cNvCxnSpPr>
          <p:nvPr/>
        </p:nvCxnSpPr>
        <p:spPr>
          <a:xfrm flipV="1">
            <a:off x="5360668" y="1773387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107 Forma libre"/>
          <p:cNvSpPr/>
          <p:nvPr/>
        </p:nvSpPr>
        <p:spPr>
          <a:xfrm>
            <a:off x="3419873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108 Forma libre"/>
          <p:cNvSpPr/>
          <p:nvPr/>
        </p:nvSpPr>
        <p:spPr>
          <a:xfrm>
            <a:off x="3415285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8" name="Agrupar 87"/>
          <p:cNvGrpSpPr/>
          <p:nvPr/>
        </p:nvGrpSpPr>
        <p:grpSpPr>
          <a:xfrm>
            <a:off x="5724128" y="1563632"/>
            <a:ext cx="428628" cy="428628"/>
            <a:chOff x="3214678" y="142852"/>
            <a:chExt cx="428628" cy="428628"/>
          </a:xfrm>
        </p:grpSpPr>
        <p:grpSp>
          <p:nvGrpSpPr>
            <p:cNvPr id="89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92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3" name="168 Conector recto"/>
              <p:cNvCxnSpPr>
                <a:stCxn id="92" idx="1"/>
                <a:endCxn id="92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169 Conector recto"/>
              <p:cNvCxnSpPr>
                <a:stCxn id="92" idx="0"/>
                <a:endCxn id="92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0" name="Imagen 8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91" name="Imagen 90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96" name="114 Conector recto de flecha"/>
          <p:cNvCxnSpPr/>
          <p:nvPr/>
        </p:nvCxnSpPr>
        <p:spPr>
          <a:xfrm flipV="1">
            <a:off x="6164331" y="1768828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1259632" y="1321023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1254593" y="2761183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1259632" y="3193231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1259632" y="1744190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1259632" y="888975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1259632" y="2329135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3824317" y="1393031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3811357" y="1825079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3820238" y="2257127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7" name="CuadroTexto 106"/>
          <p:cNvSpPr txBox="1"/>
          <p:nvPr/>
        </p:nvSpPr>
        <p:spPr>
          <a:xfrm>
            <a:off x="6498454" y="1583435"/>
            <a:ext cx="58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XOR</a:t>
            </a:r>
          </a:p>
        </p:txBody>
      </p:sp>
    </p:spTree>
    <p:extLst>
      <p:ext uri="{BB962C8B-B14F-4D97-AF65-F5344CB8AC3E}">
        <p14:creationId xmlns:p14="http://schemas.microsoft.com/office/powerpoint/2010/main" val="52622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627784" y="3497588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79078" y="3068960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79078" y="3926216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5" name="107 Forma libre"/>
          <p:cNvSpPr/>
          <p:nvPr/>
        </p:nvSpPr>
        <p:spPr>
          <a:xfrm>
            <a:off x="2124605" y="3289733"/>
            <a:ext cx="503179" cy="26712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08 Forma libre"/>
          <p:cNvSpPr/>
          <p:nvPr/>
        </p:nvSpPr>
        <p:spPr>
          <a:xfrm>
            <a:off x="2124605" y="3854275"/>
            <a:ext cx="50317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110 Conector recto"/>
          <p:cNvCxnSpPr/>
          <p:nvPr/>
        </p:nvCxnSpPr>
        <p:spPr>
          <a:xfrm flipV="1">
            <a:off x="1259632" y="3283274"/>
            <a:ext cx="590884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3 Conector recto"/>
          <p:cNvCxnSpPr/>
          <p:nvPr/>
        </p:nvCxnSpPr>
        <p:spPr>
          <a:xfrm>
            <a:off x="1259632" y="4140530"/>
            <a:ext cx="590884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4 Conector recto de flecha"/>
          <p:cNvCxnSpPr>
            <a:stCxn id="3" idx="3"/>
            <a:endCxn id="27" idx="1"/>
          </p:cNvCxnSpPr>
          <p:nvPr/>
        </p:nvCxnSpPr>
        <p:spPr>
          <a:xfrm>
            <a:off x="3056412" y="3711902"/>
            <a:ext cx="435468" cy="89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16 CuadroTexto"/>
          <p:cNvSpPr txBox="1"/>
          <p:nvPr/>
        </p:nvSpPr>
        <p:spPr>
          <a:xfrm>
            <a:off x="683568" y="3717032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683568" y="291565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" name="Agrupar 25"/>
          <p:cNvGrpSpPr/>
          <p:nvPr/>
        </p:nvGrpSpPr>
        <p:grpSpPr>
          <a:xfrm>
            <a:off x="3491880" y="3506583"/>
            <a:ext cx="428628" cy="428628"/>
            <a:chOff x="2500298" y="857232"/>
            <a:chExt cx="428628" cy="428628"/>
          </a:xfrm>
        </p:grpSpPr>
        <p:sp>
          <p:nvSpPr>
            <p:cNvPr id="27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28" name="196 Conector recto"/>
            <p:cNvCxnSpPr>
              <a:stCxn id="27" idx="1"/>
              <a:endCxn id="27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197 Conector recto"/>
            <p:cNvCxnSpPr>
              <a:stCxn id="27" idx="0"/>
              <a:endCxn id="27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114 Conector recto de flecha"/>
          <p:cNvCxnSpPr>
            <a:stCxn id="27" idx="3"/>
          </p:cNvCxnSpPr>
          <p:nvPr/>
        </p:nvCxnSpPr>
        <p:spPr>
          <a:xfrm>
            <a:off x="3920508" y="3720897"/>
            <a:ext cx="723500" cy="13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133 Grupo"/>
          <p:cNvGrpSpPr/>
          <p:nvPr/>
        </p:nvGrpSpPr>
        <p:grpSpPr>
          <a:xfrm>
            <a:off x="4071364" y="4539546"/>
            <a:ext cx="428628" cy="428628"/>
            <a:chOff x="285720" y="142852"/>
            <a:chExt cx="428628" cy="428628"/>
          </a:xfrm>
        </p:grpSpPr>
        <p:sp>
          <p:nvSpPr>
            <p:cNvPr id="35" name="134 Rectángulo"/>
            <p:cNvSpPr/>
            <p:nvPr/>
          </p:nvSpPr>
          <p:spPr>
            <a:xfrm>
              <a:off x="285720" y="14285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26786" t="26316" r="19642" b="21052"/>
            <a:stretch>
              <a:fillRect/>
            </a:stretch>
          </p:blipFill>
          <p:spPr bwMode="auto">
            <a:xfrm>
              <a:off x="303580" y="200003"/>
              <a:ext cx="392909" cy="314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37" name="114 Conector recto de flecha"/>
          <p:cNvCxnSpPr>
            <a:endCxn id="35" idx="0"/>
          </p:cNvCxnSpPr>
          <p:nvPr/>
        </p:nvCxnSpPr>
        <p:spPr>
          <a:xfrm>
            <a:off x="4285678" y="3734553"/>
            <a:ext cx="0" cy="804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1560035" y="3356992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41" name="116 CuadroTexto"/>
          <p:cNvSpPr txBox="1"/>
          <p:nvPr/>
        </p:nvSpPr>
        <p:spPr>
          <a:xfrm>
            <a:off x="1536086" y="42210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114 Conector recto de flecha"/>
          <p:cNvCxnSpPr>
            <a:stCxn id="35" idx="1"/>
          </p:cNvCxnSpPr>
          <p:nvPr/>
        </p:nvCxnSpPr>
        <p:spPr>
          <a:xfrm flipH="1">
            <a:off x="1259632" y="4753860"/>
            <a:ext cx="281173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4 Conector recto de flecha"/>
          <p:cNvCxnSpPr/>
          <p:nvPr/>
        </p:nvCxnSpPr>
        <p:spPr>
          <a:xfrm flipV="1">
            <a:off x="1259632" y="4221088"/>
            <a:ext cx="0" cy="5327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7 Conector recto de flecha"/>
          <p:cNvCxnSpPr/>
          <p:nvPr/>
        </p:nvCxnSpPr>
        <p:spPr>
          <a:xfrm>
            <a:off x="758996" y="3283396"/>
            <a:ext cx="42862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7 Conector recto de flecha"/>
          <p:cNvCxnSpPr/>
          <p:nvPr/>
        </p:nvCxnSpPr>
        <p:spPr>
          <a:xfrm>
            <a:off x="758996" y="4143478"/>
            <a:ext cx="42862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16 CuadroTexto"/>
          <p:cNvSpPr txBox="1"/>
          <p:nvPr/>
        </p:nvSpPr>
        <p:spPr>
          <a:xfrm>
            <a:off x="4636066" y="356372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114 Conector recto de flecha"/>
          <p:cNvCxnSpPr/>
          <p:nvPr/>
        </p:nvCxnSpPr>
        <p:spPr>
          <a:xfrm>
            <a:off x="5580112" y="4165850"/>
            <a:ext cx="25922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4 Conector recto de flecha"/>
          <p:cNvCxnSpPr/>
          <p:nvPr/>
        </p:nvCxnSpPr>
        <p:spPr>
          <a:xfrm flipV="1">
            <a:off x="5580112" y="3203684"/>
            <a:ext cx="0" cy="975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6013496" y="3603442"/>
            <a:ext cx="0" cy="576064"/>
          </a:xfrm>
          <a:prstGeom prst="line">
            <a:avLst/>
          </a:prstGeom>
          <a:ln w="3492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114 Conector recto de flecha"/>
          <p:cNvCxnSpPr/>
          <p:nvPr/>
        </p:nvCxnSpPr>
        <p:spPr>
          <a:xfrm>
            <a:off x="5580112" y="5301208"/>
            <a:ext cx="25922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114 Conector recto de flecha"/>
          <p:cNvCxnSpPr/>
          <p:nvPr/>
        </p:nvCxnSpPr>
        <p:spPr>
          <a:xfrm flipV="1">
            <a:off x="5580112" y="4339042"/>
            <a:ext cx="0" cy="975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116 CuadroTexto"/>
          <p:cNvSpPr txBox="1"/>
          <p:nvPr/>
        </p:nvSpPr>
        <p:spPr>
          <a:xfrm>
            <a:off x="5265487" y="4221088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116 CuadroTexto"/>
          <p:cNvSpPr txBox="1"/>
          <p:nvPr/>
        </p:nvSpPr>
        <p:spPr>
          <a:xfrm>
            <a:off x="5220072" y="3068960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116 CuadroTexto"/>
          <p:cNvSpPr txBox="1"/>
          <p:nvPr/>
        </p:nvSpPr>
        <p:spPr>
          <a:xfrm>
            <a:off x="8085289" y="4077072"/>
            <a:ext cx="26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116 CuadroTexto"/>
          <p:cNvSpPr txBox="1"/>
          <p:nvPr/>
        </p:nvSpPr>
        <p:spPr>
          <a:xfrm>
            <a:off x="8028384" y="5229200"/>
            <a:ext cx="26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114 Conector recto de flecha"/>
          <p:cNvCxnSpPr/>
          <p:nvPr/>
        </p:nvCxnSpPr>
        <p:spPr>
          <a:xfrm flipV="1">
            <a:off x="6012160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4 Conector recto de flecha"/>
          <p:cNvCxnSpPr/>
          <p:nvPr/>
        </p:nvCxnSpPr>
        <p:spPr>
          <a:xfrm flipV="1">
            <a:off x="6444208" y="3292681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/>
          <p:nvPr/>
        </p:nvCxnSpPr>
        <p:spPr>
          <a:xfrm flipV="1">
            <a:off x="6876256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4 Conector recto de flecha"/>
          <p:cNvCxnSpPr/>
          <p:nvPr/>
        </p:nvCxnSpPr>
        <p:spPr>
          <a:xfrm flipV="1">
            <a:off x="7308304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/>
          <p:nvPr/>
        </p:nvCxnSpPr>
        <p:spPr>
          <a:xfrm flipV="1">
            <a:off x="7740352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7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07704" y="1178609"/>
            <a:ext cx="4195560" cy="1714962"/>
            <a:chOff x="160416" y="2559390"/>
            <a:chExt cx="4195560" cy="1714962"/>
          </a:xfrm>
        </p:grpSpPr>
        <p:sp>
          <p:nvSpPr>
            <p:cNvPr id="3" name="2 CuadroTexto"/>
            <p:cNvSpPr txBox="1"/>
            <p:nvPr/>
          </p:nvSpPr>
          <p:spPr>
            <a:xfrm>
              <a:off x="1435972" y="2713090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4" name="3 Acorde"/>
            <p:cNvSpPr/>
            <p:nvPr/>
          </p:nvSpPr>
          <p:spPr>
            <a:xfrm>
              <a:off x="1365516" y="2717931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Elipse"/>
            <p:cNvSpPr/>
            <p:nvPr/>
          </p:nvSpPr>
          <p:spPr>
            <a:xfrm>
              <a:off x="1365516" y="2717930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" name="5 Conector recto de flecha"/>
            <p:cNvCxnSpPr/>
            <p:nvPr/>
          </p:nvCxnSpPr>
          <p:spPr>
            <a:xfrm flipV="1">
              <a:off x="1987816" y="3024240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8 Conector recto de flecha"/>
            <p:cNvCxnSpPr/>
            <p:nvPr/>
          </p:nvCxnSpPr>
          <p:spPr>
            <a:xfrm>
              <a:off x="497624" y="2843264"/>
              <a:ext cx="926996" cy="1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10 Conector recto de flecha"/>
            <p:cNvCxnSpPr>
              <a:endCxn id="5" idx="2"/>
            </p:cNvCxnSpPr>
            <p:nvPr/>
          </p:nvCxnSpPr>
          <p:spPr>
            <a:xfrm>
              <a:off x="497624" y="3025312"/>
              <a:ext cx="867892" cy="37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11 Conector recto de flecha"/>
            <p:cNvCxnSpPr/>
            <p:nvPr/>
          </p:nvCxnSpPr>
          <p:spPr>
            <a:xfrm>
              <a:off x="497624" y="3203628"/>
              <a:ext cx="911923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12 CuadroTexto"/>
            <p:cNvSpPr txBox="1"/>
            <p:nvPr/>
          </p:nvSpPr>
          <p:spPr>
            <a:xfrm>
              <a:off x="2663028" y="3175474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1" name="13 Acorde"/>
            <p:cNvSpPr/>
            <p:nvPr/>
          </p:nvSpPr>
          <p:spPr>
            <a:xfrm>
              <a:off x="2610116" y="3180315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4 Elipse"/>
            <p:cNvSpPr/>
            <p:nvPr/>
          </p:nvSpPr>
          <p:spPr>
            <a:xfrm>
              <a:off x="2610116" y="3180314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5 CuadroTexto"/>
            <p:cNvSpPr txBox="1"/>
            <p:nvPr/>
          </p:nvSpPr>
          <p:spPr>
            <a:xfrm>
              <a:off x="1444884" y="3647212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3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4" name="16 Acorde"/>
            <p:cNvSpPr/>
            <p:nvPr/>
          </p:nvSpPr>
          <p:spPr>
            <a:xfrm>
              <a:off x="1365516" y="3652053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7 Elipse"/>
            <p:cNvSpPr/>
            <p:nvPr/>
          </p:nvSpPr>
          <p:spPr>
            <a:xfrm>
              <a:off x="1365516" y="3652052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" name="18 Conector recto de flecha"/>
            <p:cNvCxnSpPr/>
            <p:nvPr/>
          </p:nvCxnSpPr>
          <p:spPr>
            <a:xfrm flipV="1">
              <a:off x="1143266" y="3783814"/>
              <a:ext cx="26628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9 Conector recto de flecha"/>
            <p:cNvCxnSpPr/>
            <p:nvPr/>
          </p:nvCxnSpPr>
          <p:spPr>
            <a:xfrm>
              <a:off x="958372" y="3962488"/>
              <a:ext cx="40005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20 Conector recto de flecha"/>
            <p:cNvCxnSpPr/>
            <p:nvPr/>
          </p:nvCxnSpPr>
          <p:spPr>
            <a:xfrm>
              <a:off x="787665" y="4135420"/>
              <a:ext cx="631931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21 Conector recto de flecha"/>
            <p:cNvCxnSpPr/>
            <p:nvPr/>
          </p:nvCxnSpPr>
          <p:spPr>
            <a:xfrm flipV="1">
              <a:off x="1987816" y="3954002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22 Conector recto de flecha"/>
            <p:cNvCxnSpPr/>
            <p:nvPr/>
          </p:nvCxnSpPr>
          <p:spPr>
            <a:xfrm flipH="1" flipV="1">
              <a:off x="1143267" y="2843266"/>
              <a:ext cx="0" cy="9270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3 Conector recto de flecha"/>
            <p:cNvCxnSpPr/>
            <p:nvPr/>
          </p:nvCxnSpPr>
          <p:spPr>
            <a:xfrm flipV="1">
              <a:off x="965469" y="3029084"/>
              <a:ext cx="0" cy="9233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4 Conector recto de flecha"/>
            <p:cNvCxnSpPr/>
            <p:nvPr/>
          </p:nvCxnSpPr>
          <p:spPr>
            <a:xfrm flipH="1" flipV="1">
              <a:off x="787665" y="3205217"/>
              <a:ext cx="1" cy="9192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25 CuadroTexto"/>
            <p:cNvSpPr txBox="1"/>
            <p:nvPr/>
          </p:nvSpPr>
          <p:spPr>
            <a:xfrm>
              <a:off x="3499116" y="332593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26 Conector recto de flecha"/>
            <p:cNvCxnSpPr/>
            <p:nvPr/>
          </p:nvCxnSpPr>
          <p:spPr>
            <a:xfrm flipV="1">
              <a:off x="3232416" y="3497372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8 Conector recto de flecha"/>
            <p:cNvCxnSpPr/>
            <p:nvPr/>
          </p:nvCxnSpPr>
          <p:spPr>
            <a:xfrm>
              <a:off x="2254516" y="3625887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9 Conector recto de flecha"/>
            <p:cNvCxnSpPr/>
            <p:nvPr/>
          </p:nvCxnSpPr>
          <p:spPr>
            <a:xfrm flipV="1">
              <a:off x="2254516" y="3031464"/>
              <a:ext cx="2382" cy="3067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30 Conector recto de flecha"/>
            <p:cNvCxnSpPr/>
            <p:nvPr/>
          </p:nvCxnSpPr>
          <p:spPr>
            <a:xfrm flipV="1">
              <a:off x="2254516" y="3626280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/>
            <p:cNvSpPr txBox="1"/>
            <p:nvPr/>
          </p:nvSpPr>
          <p:spPr>
            <a:xfrm>
              <a:off x="160416" y="2559390"/>
              <a:ext cx="3600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635896" y="3429000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cxnSp>
          <p:nvCxnSpPr>
            <p:cNvPr id="30" name="28 Conector recto de flecha"/>
            <p:cNvCxnSpPr/>
            <p:nvPr/>
          </p:nvCxnSpPr>
          <p:spPr>
            <a:xfrm>
              <a:off x="2254516" y="3337855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8195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1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1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4 Conector recto de flecha"/>
          <p:cNvCxnSpPr/>
          <p:nvPr/>
        </p:nvCxnSpPr>
        <p:spPr>
          <a:xfrm flipV="1">
            <a:off x="2812996" y="1844630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Agrupar 37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33" name="Elipse 3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116 CuadroTexto"/>
          <p:cNvSpPr txBox="1"/>
          <p:nvPr/>
        </p:nvSpPr>
        <p:spPr>
          <a:xfrm>
            <a:off x="3897229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Pentágono 42"/>
          <p:cNvSpPr/>
          <p:nvPr/>
        </p:nvSpPr>
        <p:spPr>
          <a:xfrm>
            <a:off x="5076056" y="1373336"/>
            <a:ext cx="1368152" cy="1305436"/>
          </a:xfrm>
          <a:prstGeom prst="homePlate">
            <a:avLst>
              <a:gd name="adj" fmla="val 2359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116 CuadroTexto"/>
          <p:cNvSpPr txBox="1"/>
          <p:nvPr/>
        </p:nvSpPr>
        <p:spPr>
          <a:xfrm>
            <a:off x="4558760" y="11967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117 CuadroTexto"/>
          <p:cNvSpPr txBox="1"/>
          <p:nvPr/>
        </p:nvSpPr>
        <p:spPr>
          <a:xfrm>
            <a:off x="4558760" y="206955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4647428" y="159275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4647428" y="246426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774784" y="1670466"/>
            <a:ext cx="72008" cy="512440"/>
            <a:chOff x="3491880" y="2844552"/>
            <a:chExt cx="72008" cy="512440"/>
          </a:xfrm>
        </p:grpSpPr>
        <p:sp>
          <p:nvSpPr>
            <p:cNvPr id="51" name="Elipse 50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51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5" name="116 CuadroTexto"/>
          <p:cNvSpPr txBox="1"/>
          <p:nvPr/>
        </p:nvSpPr>
        <p:spPr>
          <a:xfrm>
            <a:off x="5796136" y="223743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116 CuadroTexto"/>
          <p:cNvSpPr txBox="1"/>
          <p:nvPr/>
        </p:nvSpPr>
        <p:spPr>
          <a:xfrm>
            <a:off x="5076056" y="13733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116 CuadroTexto"/>
          <p:cNvSpPr txBox="1"/>
          <p:nvPr/>
        </p:nvSpPr>
        <p:spPr>
          <a:xfrm>
            <a:off x="5096589" y="222814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9" name="Agrupar 58"/>
          <p:cNvGrpSpPr/>
          <p:nvPr/>
        </p:nvGrpSpPr>
        <p:grpSpPr>
          <a:xfrm>
            <a:off x="3140917" y="1634102"/>
            <a:ext cx="428628" cy="428628"/>
            <a:chOff x="2500298" y="142852"/>
            <a:chExt cx="428628" cy="428628"/>
          </a:xfrm>
        </p:grpSpPr>
        <p:grpSp>
          <p:nvGrpSpPr>
            <p:cNvPr id="60" name="139 Grupo"/>
            <p:cNvGrpSpPr/>
            <p:nvPr/>
          </p:nvGrpSpPr>
          <p:grpSpPr>
            <a:xfrm>
              <a:off x="2500298" y="142852"/>
              <a:ext cx="428628" cy="428628"/>
              <a:chOff x="714348" y="1928802"/>
              <a:chExt cx="428628" cy="428628"/>
            </a:xfrm>
          </p:grpSpPr>
          <p:sp>
            <p:nvSpPr>
              <p:cNvPr id="63" name="149 Rectángulo"/>
              <p:cNvSpPr/>
              <p:nvPr/>
            </p:nvSpPr>
            <p:spPr>
              <a:xfrm>
                <a:off x="714348" y="192880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50 Conector recto"/>
              <p:cNvCxnSpPr/>
              <p:nvPr/>
            </p:nvCxnSpPr>
            <p:spPr>
              <a:xfrm flipV="1">
                <a:off x="714348" y="2285992"/>
                <a:ext cx="428628" cy="1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51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714348" y="214311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53 Conector angular"/>
              <p:cNvCxnSpPr/>
              <p:nvPr/>
            </p:nvCxnSpPr>
            <p:spPr>
              <a:xfrm rot="10800000" flipV="1">
                <a:off x="714348" y="2000240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1" name="Imagen 60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2511614" y="158886"/>
              <a:ext cx="184626" cy="120781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4"/>
            <a:srcRect l="24432" t="28042" r="30670" b="20868"/>
            <a:stretch/>
          </p:blipFill>
          <p:spPr>
            <a:xfrm>
              <a:off x="2793653" y="339072"/>
              <a:ext cx="125442" cy="149233"/>
            </a:xfrm>
            <a:prstGeom prst="rect">
              <a:avLst/>
            </a:prstGeom>
          </p:spPr>
        </p:pic>
      </p:grpSp>
      <p:cxnSp>
        <p:nvCxnSpPr>
          <p:cNvPr id="67" name="114 Conector recto de flecha"/>
          <p:cNvCxnSpPr/>
          <p:nvPr/>
        </p:nvCxnSpPr>
        <p:spPr>
          <a:xfrm flipV="1">
            <a:off x="3559714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16 CuadroTexto"/>
          <p:cNvSpPr txBox="1"/>
          <p:nvPr/>
        </p:nvSpPr>
        <p:spPr>
          <a:xfrm>
            <a:off x="6781723" y="1800762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114 Conector recto de flecha"/>
          <p:cNvCxnSpPr/>
          <p:nvPr/>
        </p:nvCxnSpPr>
        <p:spPr>
          <a:xfrm flipV="1">
            <a:off x="6444208" y="2026078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28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1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1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4 Conector recto de flecha"/>
          <p:cNvCxnSpPr/>
          <p:nvPr/>
        </p:nvCxnSpPr>
        <p:spPr>
          <a:xfrm flipV="1">
            <a:off x="2812996" y="1844630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Agrupar 37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33" name="Elipse 3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116 CuadroTexto"/>
          <p:cNvSpPr txBox="1"/>
          <p:nvPr/>
        </p:nvSpPr>
        <p:spPr>
          <a:xfrm>
            <a:off x="3897229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Pentágono 42"/>
          <p:cNvSpPr/>
          <p:nvPr/>
        </p:nvSpPr>
        <p:spPr>
          <a:xfrm>
            <a:off x="5076056" y="1373336"/>
            <a:ext cx="1368152" cy="1305436"/>
          </a:xfrm>
          <a:prstGeom prst="homePlate">
            <a:avLst>
              <a:gd name="adj" fmla="val 2359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116 CuadroTexto"/>
          <p:cNvSpPr txBox="1"/>
          <p:nvPr/>
        </p:nvSpPr>
        <p:spPr>
          <a:xfrm>
            <a:off x="4558760" y="11967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117 CuadroTexto"/>
          <p:cNvSpPr txBox="1"/>
          <p:nvPr/>
        </p:nvSpPr>
        <p:spPr>
          <a:xfrm>
            <a:off x="4558760" y="206955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4647428" y="159275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4647428" y="246426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774784" y="1670466"/>
            <a:ext cx="72008" cy="512440"/>
            <a:chOff x="3491880" y="2844552"/>
            <a:chExt cx="72008" cy="512440"/>
          </a:xfrm>
        </p:grpSpPr>
        <p:sp>
          <p:nvSpPr>
            <p:cNvPr id="51" name="Elipse 50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51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5" name="116 CuadroTexto"/>
          <p:cNvSpPr txBox="1"/>
          <p:nvPr/>
        </p:nvSpPr>
        <p:spPr>
          <a:xfrm>
            <a:off x="5796136" y="223743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116 CuadroTexto"/>
          <p:cNvSpPr txBox="1"/>
          <p:nvPr/>
        </p:nvSpPr>
        <p:spPr>
          <a:xfrm>
            <a:off x="5076056" y="13733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116 CuadroTexto"/>
          <p:cNvSpPr txBox="1"/>
          <p:nvPr/>
        </p:nvSpPr>
        <p:spPr>
          <a:xfrm>
            <a:off x="5096589" y="222814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114 Conector recto de flecha"/>
          <p:cNvCxnSpPr/>
          <p:nvPr/>
        </p:nvCxnSpPr>
        <p:spPr>
          <a:xfrm flipV="1">
            <a:off x="3559714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16 CuadroTexto"/>
          <p:cNvSpPr txBox="1"/>
          <p:nvPr/>
        </p:nvSpPr>
        <p:spPr>
          <a:xfrm>
            <a:off x="6781723" y="1800762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114 Conector recto de flecha"/>
          <p:cNvCxnSpPr/>
          <p:nvPr/>
        </p:nvCxnSpPr>
        <p:spPr>
          <a:xfrm flipV="1">
            <a:off x="6444208" y="2026078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Agrupar 67"/>
          <p:cNvGrpSpPr/>
          <p:nvPr/>
        </p:nvGrpSpPr>
        <p:grpSpPr>
          <a:xfrm>
            <a:off x="3135260" y="1636688"/>
            <a:ext cx="428628" cy="428628"/>
            <a:chOff x="3214678" y="142852"/>
            <a:chExt cx="428628" cy="428628"/>
          </a:xfrm>
        </p:grpSpPr>
        <p:grpSp>
          <p:nvGrpSpPr>
            <p:cNvPr id="7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7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5" name="168 Conector recto"/>
              <p:cNvCxnSpPr>
                <a:stCxn id="74" idx="1"/>
                <a:endCxn id="7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169 Conector recto"/>
              <p:cNvCxnSpPr>
                <a:stCxn id="74" idx="0"/>
                <a:endCxn id="7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651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4 Grupo"/>
          <p:cNvGrpSpPr/>
          <p:nvPr/>
        </p:nvGrpSpPr>
        <p:grpSpPr>
          <a:xfrm>
            <a:off x="1797646" y="1121324"/>
            <a:ext cx="428628" cy="428628"/>
            <a:chOff x="2071670" y="1714488"/>
            <a:chExt cx="428628" cy="428628"/>
          </a:xfrm>
        </p:grpSpPr>
        <p:sp>
          <p:nvSpPr>
            <p:cNvPr id="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0" name="74 Grupo"/>
          <p:cNvGrpSpPr/>
          <p:nvPr/>
        </p:nvGrpSpPr>
        <p:grpSpPr>
          <a:xfrm>
            <a:off x="1026234" y="692696"/>
            <a:ext cx="428628" cy="428628"/>
            <a:chOff x="785786" y="928670"/>
            <a:chExt cx="428628" cy="428628"/>
          </a:xfrm>
        </p:grpSpPr>
        <p:cxnSp>
          <p:nvCxnSpPr>
            <p:cNvPr id="5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3" name="77 Grupo"/>
          <p:cNvGrpSpPr/>
          <p:nvPr/>
        </p:nvGrpSpPr>
        <p:grpSpPr>
          <a:xfrm>
            <a:off x="1026234" y="1549952"/>
            <a:ext cx="428628" cy="428628"/>
            <a:chOff x="785786" y="928670"/>
            <a:chExt cx="428628" cy="428628"/>
          </a:xfrm>
        </p:grpSpPr>
        <p:cxnSp>
          <p:nvCxnSpPr>
            <p:cNvPr id="5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6" name="86 Grupo"/>
          <p:cNvGrpSpPr/>
          <p:nvPr/>
        </p:nvGrpSpPr>
        <p:grpSpPr>
          <a:xfrm>
            <a:off x="1026234" y="1121324"/>
            <a:ext cx="428628" cy="428628"/>
            <a:chOff x="785786" y="928670"/>
            <a:chExt cx="428628" cy="428628"/>
          </a:xfrm>
        </p:grpSpPr>
        <p:cxnSp>
          <p:nvCxnSpPr>
            <p:cNvPr id="5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9" name="89 CuadroTexto"/>
          <p:cNvSpPr txBox="1"/>
          <p:nvPr/>
        </p:nvSpPr>
        <p:spPr>
          <a:xfrm>
            <a:off x="107504" y="75199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91 Conector recto de flecha"/>
          <p:cNvCxnSpPr>
            <a:endCxn id="48" idx="1"/>
          </p:cNvCxnSpPr>
          <p:nvPr/>
        </p:nvCxnSpPr>
        <p:spPr>
          <a:xfrm>
            <a:off x="1383424" y="13356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107 Forma libre"/>
          <p:cNvSpPr/>
          <p:nvPr/>
        </p:nvSpPr>
        <p:spPr>
          <a:xfrm>
            <a:off x="1371761" y="9134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108 Forma libre"/>
          <p:cNvSpPr/>
          <p:nvPr/>
        </p:nvSpPr>
        <p:spPr>
          <a:xfrm>
            <a:off x="1371761" y="14780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110 Conector recto"/>
          <p:cNvCxnSpPr>
            <a:endCxn id="52" idx="2"/>
          </p:cNvCxnSpPr>
          <p:nvPr/>
        </p:nvCxnSpPr>
        <p:spPr>
          <a:xfrm>
            <a:off x="593046" y="907010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2 Conector recto"/>
          <p:cNvCxnSpPr>
            <a:endCxn id="58" idx="2"/>
          </p:cNvCxnSpPr>
          <p:nvPr/>
        </p:nvCxnSpPr>
        <p:spPr>
          <a:xfrm>
            <a:off x="593046" y="1335638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3 Conector recto"/>
          <p:cNvCxnSpPr>
            <a:endCxn id="55" idx="2"/>
          </p:cNvCxnSpPr>
          <p:nvPr/>
        </p:nvCxnSpPr>
        <p:spPr>
          <a:xfrm>
            <a:off x="593046" y="1764266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4 Conector recto de flecha"/>
          <p:cNvCxnSpPr/>
          <p:nvPr/>
        </p:nvCxnSpPr>
        <p:spPr>
          <a:xfrm>
            <a:off x="2226274" y="13356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116 CuadroTexto"/>
          <p:cNvSpPr txBox="1"/>
          <p:nvPr/>
        </p:nvSpPr>
        <p:spPr>
          <a:xfrm>
            <a:off x="198876" y="118062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117 CuadroTexto"/>
          <p:cNvSpPr txBox="1"/>
          <p:nvPr/>
        </p:nvSpPr>
        <p:spPr>
          <a:xfrm>
            <a:off x="205888" y="15499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1" name="Agrupar 70"/>
          <p:cNvGrpSpPr/>
          <p:nvPr/>
        </p:nvGrpSpPr>
        <p:grpSpPr>
          <a:xfrm>
            <a:off x="2445718" y="1121324"/>
            <a:ext cx="428628" cy="428628"/>
            <a:chOff x="3214678" y="142852"/>
            <a:chExt cx="428628" cy="428628"/>
          </a:xfrm>
        </p:grpSpPr>
        <p:grpSp>
          <p:nvGrpSpPr>
            <p:cNvPr id="7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7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6" name="168 Conector recto"/>
              <p:cNvCxnSpPr>
                <a:stCxn id="75" idx="1"/>
                <a:endCxn id="7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169 Conector recto"/>
              <p:cNvCxnSpPr>
                <a:stCxn id="75" idx="0"/>
                <a:endCxn id="7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74" name="Imagen 73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80" name="89 CuadroTexto"/>
          <p:cNvSpPr txBox="1"/>
          <p:nvPr/>
        </p:nvSpPr>
        <p:spPr>
          <a:xfrm>
            <a:off x="661450" y="9043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89 CuadroTexto"/>
          <p:cNvSpPr txBox="1"/>
          <p:nvPr/>
        </p:nvSpPr>
        <p:spPr>
          <a:xfrm>
            <a:off x="667276" y="13314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89 CuadroTexto"/>
          <p:cNvSpPr txBox="1"/>
          <p:nvPr/>
        </p:nvSpPr>
        <p:spPr>
          <a:xfrm>
            <a:off x="667276" y="17844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7" name="114 Conector recto de flecha"/>
          <p:cNvCxnSpPr/>
          <p:nvPr/>
        </p:nvCxnSpPr>
        <p:spPr>
          <a:xfrm>
            <a:off x="2870926" y="1340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4 Grupo"/>
          <p:cNvGrpSpPr/>
          <p:nvPr/>
        </p:nvGrpSpPr>
        <p:grpSpPr>
          <a:xfrm>
            <a:off x="6161113" y="1121324"/>
            <a:ext cx="428628" cy="428628"/>
            <a:chOff x="2071670" y="1714488"/>
            <a:chExt cx="428628" cy="428628"/>
          </a:xfrm>
        </p:grpSpPr>
        <p:sp>
          <p:nvSpPr>
            <p:cNvPr id="8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1" name="74 Grupo"/>
          <p:cNvGrpSpPr/>
          <p:nvPr/>
        </p:nvGrpSpPr>
        <p:grpSpPr>
          <a:xfrm>
            <a:off x="5389701" y="692696"/>
            <a:ext cx="428628" cy="428628"/>
            <a:chOff x="785786" y="928670"/>
            <a:chExt cx="428628" cy="428628"/>
          </a:xfrm>
        </p:grpSpPr>
        <p:cxnSp>
          <p:nvCxnSpPr>
            <p:cNvPr id="9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77 Grupo"/>
          <p:cNvGrpSpPr/>
          <p:nvPr/>
        </p:nvGrpSpPr>
        <p:grpSpPr>
          <a:xfrm>
            <a:off x="5389701" y="1549952"/>
            <a:ext cx="428628" cy="428628"/>
            <a:chOff x="785786" y="928670"/>
            <a:chExt cx="428628" cy="428628"/>
          </a:xfrm>
        </p:grpSpPr>
        <p:cxnSp>
          <p:nvCxnSpPr>
            <p:cNvPr id="9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7" name="86 Grupo"/>
          <p:cNvGrpSpPr/>
          <p:nvPr/>
        </p:nvGrpSpPr>
        <p:grpSpPr>
          <a:xfrm>
            <a:off x="5389701" y="1121324"/>
            <a:ext cx="428628" cy="428628"/>
            <a:chOff x="785786" y="928670"/>
            <a:chExt cx="428628" cy="428628"/>
          </a:xfrm>
        </p:grpSpPr>
        <p:cxnSp>
          <p:nvCxnSpPr>
            <p:cNvPr id="9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0" name="89 CuadroTexto"/>
          <p:cNvSpPr txBox="1"/>
          <p:nvPr/>
        </p:nvSpPr>
        <p:spPr>
          <a:xfrm>
            <a:off x="4470971" y="7519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1" name="91 Conector recto de flecha"/>
          <p:cNvCxnSpPr>
            <a:endCxn id="89" idx="1"/>
          </p:cNvCxnSpPr>
          <p:nvPr/>
        </p:nvCxnSpPr>
        <p:spPr>
          <a:xfrm>
            <a:off x="5746891" y="13356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7 Forma libre"/>
          <p:cNvSpPr/>
          <p:nvPr/>
        </p:nvSpPr>
        <p:spPr>
          <a:xfrm>
            <a:off x="5735228" y="9134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108 Forma libre"/>
          <p:cNvSpPr/>
          <p:nvPr/>
        </p:nvSpPr>
        <p:spPr>
          <a:xfrm>
            <a:off x="5735228" y="14780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110 Conector recto"/>
          <p:cNvCxnSpPr>
            <a:endCxn id="93" idx="2"/>
          </p:cNvCxnSpPr>
          <p:nvPr/>
        </p:nvCxnSpPr>
        <p:spPr>
          <a:xfrm>
            <a:off x="4956513" y="907010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2 Conector recto"/>
          <p:cNvCxnSpPr>
            <a:endCxn id="99" idx="2"/>
          </p:cNvCxnSpPr>
          <p:nvPr/>
        </p:nvCxnSpPr>
        <p:spPr>
          <a:xfrm>
            <a:off x="4956513" y="1335638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13 Conector recto"/>
          <p:cNvCxnSpPr>
            <a:endCxn id="96" idx="2"/>
          </p:cNvCxnSpPr>
          <p:nvPr/>
        </p:nvCxnSpPr>
        <p:spPr>
          <a:xfrm>
            <a:off x="4956513" y="1764266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14 Conector recto de flecha"/>
          <p:cNvCxnSpPr/>
          <p:nvPr/>
        </p:nvCxnSpPr>
        <p:spPr>
          <a:xfrm>
            <a:off x="6589741" y="13356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116 CuadroTexto"/>
          <p:cNvSpPr txBox="1"/>
          <p:nvPr/>
        </p:nvSpPr>
        <p:spPr>
          <a:xfrm>
            <a:off x="4562343" y="118062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117 CuadroTexto"/>
          <p:cNvSpPr txBox="1"/>
          <p:nvPr/>
        </p:nvSpPr>
        <p:spPr>
          <a:xfrm>
            <a:off x="4569355" y="15499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0" name="Agrupar 109"/>
          <p:cNvGrpSpPr/>
          <p:nvPr/>
        </p:nvGrpSpPr>
        <p:grpSpPr>
          <a:xfrm>
            <a:off x="6809185" y="1121324"/>
            <a:ext cx="428628" cy="428628"/>
            <a:chOff x="3214678" y="142852"/>
            <a:chExt cx="428628" cy="428628"/>
          </a:xfrm>
        </p:grpSpPr>
        <p:grpSp>
          <p:nvGrpSpPr>
            <p:cNvPr id="11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1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15" name="168 Conector recto"/>
              <p:cNvCxnSpPr>
                <a:stCxn id="114" idx="1"/>
                <a:endCxn id="11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169 Conector recto"/>
              <p:cNvCxnSpPr>
                <a:stCxn id="114" idx="0"/>
                <a:endCxn id="11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2" name="Imagen 111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13" name="Imagen 112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118" name="89 CuadroTexto"/>
          <p:cNvSpPr txBox="1"/>
          <p:nvPr/>
        </p:nvSpPr>
        <p:spPr>
          <a:xfrm>
            <a:off x="5024917" y="904392"/>
            <a:ext cx="43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89 CuadroTexto"/>
          <p:cNvSpPr txBox="1"/>
          <p:nvPr/>
        </p:nvSpPr>
        <p:spPr>
          <a:xfrm>
            <a:off x="5030743" y="13314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89 CuadroTexto"/>
          <p:cNvSpPr txBox="1"/>
          <p:nvPr/>
        </p:nvSpPr>
        <p:spPr>
          <a:xfrm>
            <a:off x="5030743" y="17844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1" name="114 Conector recto de flecha"/>
          <p:cNvCxnSpPr/>
          <p:nvPr/>
        </p:nvCxnSpPr>
        <p:spPr>
          <a:xfrm>
            <a:off x="7234393" y="1340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Agrupar 138"/>
          <p:cNvGrpSpPr/>
          <p:nvPr/>
        </p:nvGrpSpPr>
        <p:grpSpPr>
          <a:xfrm>
            <a:off x="7524328" y="890553"/>
            <a:ext cx="1150611" cy="1107271"/>
            <a:chOff x="2624915" y="2010639"/>
            <a:chExt cx="1150611" cy="1107271"/>
          </a:xfrm>
        </p:grpSpPr>
        <p:grpSp>
          <p:nvGrpSpPr>
            <p:cNvPr id="130" name="65 Grupo"/>
            <p:cNvGrpSpPr/>
            <p:nvPr/>
          </p:nvGrpSpPr>
          <p:grpSpPr>
            <a:xfrm>
              <a:off x="2624915" y="2010639"/>
              <a:ext cx="900000" cy="900000"/>
              <a:chOff x="625348" y="890919"/>
              <a:chExt cx="1404400" cy="1409094"/>
            </a:xfrm>
          </p:grpSpPr>
          <p:cxnSp>
            <p:nvCxnSpPr>
              <p:cNvPr id="131" name="66 Conector recto de flecha"/>
              <p:cNvCxnSpPr/>
              <p:nvPr/>
            </p:nvCxnSpPr>
            <p:spPr>
              <a:xfrm rot="10800000" flipH="1">
                <a:off x="625348" y="15946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67 Conector recto de flecha"/>
              <p:cNvCxnSpPr/>
              <p:nvPr/>
            </p:nvCxnSpPr>
            <p:spPr>
              <a:xfrm rot="16200000" flipH="1">
                <a:off x="623001" y="15946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68 Rectángulo"/>
              <p:cNvSpPr/>
              <p:nvPr/>
            </p:nvSpPr>
            <p:spPr>
              <a:xfrm>
                <a:off x="970754" y="12331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69 Elipse"/>
              <p:cNvSpPr/>
              <p:nvPr/>
            </p:nvSpPr>
            <p:spPr>
              <a:xfrm>
                <a:off x="1592750" y="11463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5" name="70 Elipse"/>
              <p:cNvSpPr/>
              <p:nvPr/>
            </p:nvSpPr>
            <p:spPr>
              <a:xfrm>
                <a:off x="1592750" y="18575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6" name="71 Elipse"/>
              <p:cNvSpPr/>
              <p:nvPr/>
            </p:nvSpPr>
            <p:spPr>
              <a:xfrm>
                <a:off x="882650" y="11452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72 Elipse"/>
              <p:cNvSpPr/>
              <p:nvPr/>
            </p:nvSpPr>
            <p:spPr>
              <a:xfrm>
                <a:off x="898400" y="18575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38" name="132 CuadroTexto"/>
            <p:cNvSpPr txBox="1"/>
            <p:nvPr/>
          </p:nvSpPr>
          <p:spPr>
            <a:xfrm>
              <a:off x="3105150" y="271780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AND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9" name="Agrupar 148"/>
          <p:cNvGrpSpPr/>
          <p:nvPr/>
        </p:nvGrpSpPr>
        <p:grpSpPr>
          <a:xfrm>
            <a:off x="3140061" y="891220"/>
            <a:ext cx="954891" cy="1122310"/>
            <a:chOff x="2616200" y="3195750"/>
            <a:chExt cx="954891" cy="1122310"/>
          </a:xfrm>
        </p:grpSpPr>
        <p:grpSp>
          <p:nvGrpSpPr>
            <p:cNvPr id="140" name="113 Grupo"/>
            <p:cNvGrpSpPr/>
            <p:nvPr/>
          </p:nvGrpSpPr>
          <p:grpSpPr>
            <a:xfrm>
              <a:off x="2616200" y="3195750"/>
              <a:ext cx="900000" cy="900000"/>
              <a:chOff x="3994150" y="3100438"/>
              <a:chExt cx="1404400" cy="1409094"/>
            </a:xfrm>
          </p:grpSpPr>
          <p:cxnSp>
            <p:nvCxnSpPr>
              <p:cNvPr id="141" name="114 Conector recto de flecha"/>
              <p:cNvCxnSpPr/>
              <p:nvPr/>
            </p:nvCxnSpPr>
            <p:spPr>
              <a:xfrm rot="10800000" flipH="1">
                <a:off x="3994150" y="3804191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115 Conector recto de flecha"/>
              <p:cNvCxnSpPr/>
              <p:nvPr/>
            </p:nvCxnSpPr>
            <p:spPr>
              <a:xfrm rot="16200000" flipH="1">
                <a:off x="3991803" y="3804191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116 Rectángulo"/>
              <p:cNvSpPr/>
              <p:nvPr/>
            </p:nvSpPr>
            <p:spPr>
              <a:xfrm>
                <a:off x="4339556" y="3442689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117 Elipse"/>
              <p:cNvSpPr/>
              <p:nvPr/>
            </p:nvSpPr>
            <p:spPr>
              <a:xfrm>
                <a:off x="4961552" y="33558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118 Elipse"/>
              <p:cNvSpPr/>
              <p:nvPr/>
            </p:nvSpPr>
            <p:spPr>
              <a:xfrm>
                <a:off x="4961552" y="40670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6" name="119 Elipse"/>
              <p:cNvSpPr/>
              <p:nvPr/>
            </p:nvSpPr>
            <p:spPr>
              <a:xfrm>
                <a:off x="4251452" y="33547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7" name="120 Elipse"/>
              <p:cNvSpPr/>
              <p:nvPr/>
            </p:nvSpPr>
            <p:spPr>
              <a:xfrm>
                <a:off x="4267202" y="4067065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48" name="131 CuadroTexto"/>
            <p:cNvSpPr txBox="1"/>
            <p:nvPr/>
          </p:nvSpPr>
          <p:spPr>
            <a:xfrm>
              <a:off x="3069030" y="3917950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OR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39" name="Agrupar 238"/>
          <p:cNvGrpSpPr/>
          <p:nvPr/>
        </p:nvGrpSpPr>
        <p:grpSpPr>
          <a:xfrm>
            <a:off x="107504" y="3192034"/>
            <a:ext cx="2982866" cy="1461102"/>
            <a:chOff x="107504" y="3192034"/>
            <a:chExt cx="2982866" cy="1461102"/>
          </a:xfrm>
        </p:grpSpPr>
        <p:grpSp>
          <p:nvGrpSpPr>
            <p:cNvPr id="151" name="4 Grupo"/>
            <p:cNvGrpSpPr/>
            <p:nvPr/>
          </p:nvGrpSpPr>
          <p:grpSpPr>
            <a:xfrm>
              <a:off x="1797646" y="3620662"/>
              <a:ext cx="428628" cy="428628"/>
              <a:chOff x="2071670" y="1714488"/>
              <a:chExt cx="428628" cy="428628"/>
            </a:xfrm>
          </p:grpSpPr>
          <p:sp>
            <p:nvSpPr>
              <p:cNvPr id="152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15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54" name="74 Grupo"/>
            <p:cNvGrpSpPr/>
            <p:nvPr/>
          </p:nvGrpSpPr>
          <p:grpSpPr>
            <a:xfrm>
              <a:off x="1026234" y="3192034"/>
              <a:ext cx="428628" cy="428628"/>
              <a:chOff x="785786" y="928670"/>
              <a:chExt cx="428628" cy="428628"/>
            </a:xfrm>
          </p:grpSpPr>
          <p:cxnSp>
            <p:nvCxnSpPr>
              <p:cNvPr id="155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57" name="77 Grupo"/>
            <p:cNvGrpSpPr/>
            <p:nvPr/>
          </p:nvGrpSpPr>
          <p:grpSpPr>
            <a:xfrm>
              <a:off x="1026234" y="4049290"/>
              <a:ext cx="428628" cy="428628"/>
              <a:chOff x="785786" y="928670"/>
              <a:chExt cx="428628" cy="428628"/>
            </a:xfrm>
          </p:grpSpPr>
          <p:cxnSp>
            <p:nvCxnSpPr>
              <p:cNvPr id="158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60" name="86 Grupo"/>
            <p:cNvGrpSpPr/>
            <p:nvPr/>
          </p:nvGrpSpPr>
          <p:grpSpPr>
            <a:xfrm>
              <a:off x="1026234" y="3620662"/>
              <a:ext cx="428628" cy="428628"/>
              <a:chOff x="785786" y="928670"/>
              <a:chExt cx="428628" cy="428628"/>
            </a:xfrm>
          </p:grpSpPr>
          <p:cxnSp>
            <p:nvCxnSpPr>
              <p:cNvPr id="161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63" name="89 CuadroTexto"/>
            <p:cNvSpPr txBox="1"/>
            <p:nvPr/>
          </p:nvSpPr>
          <p:spPr>
            <a:xfrm>
              <a:off x="107504" y="3251330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4" name="91 Conector recto de flecha"/>
            <p:cNvCxnSpPr>
              <a:endCxn id="152" idx="1"/>
            </p:cNvCxnSpPr>
            <p:nvPr/>
          </p:nvCxnSpPr>
          <p:spPr>
            <a:xfrm>
              <a:off x="1383424" y="3834976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107 Forma libre"/>
            <p:cNvSpPr/>
            <p:nvPr/>
          </p:nvSpPr>
          <p:spPr>
            <a:xfrm>
              <a:off x="1371761" y="3412806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6" name="108 Forma libre"/>
            <p:cNvSpPr/>
            <p:nvPr/>
          </p:nvSpPr>
          <p:spPr>
            <a:xfrm>
              <a:off x="1371761" y="3977349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7" name="110 Conector recto"/>
            <p:cNvCxnSpPr>
              <a:endCxn id="156" idx="2"/>
            </p:cNvCxnSpPr>
            <p:nvPr/>
          </p:nvCxnSpPr>
          <p:spPr>
            <a:xfrm>
              <a:off x="593046" y="340634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112 Conector recto"/>
            <p:cNvCxnSpPr>
              <a:endCxn id="162" idx="2"/>
            </p:cNvCxnSpPr>
            <p:nvPr/>
          </p:nvCxnSpPr>
          <p:spPr>
            <a:xfrm>
              <a:off x="593046" y="3834976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113 Conector recto"/>
            <p:cNvCxnSpPr>
              <a:endCxn id="159" idx="2"/>
            </p:cNvCxnSpPr>
            <p:nvPr/>
          </p:nvCxnSpPr>
          <p:spPr>
            <a:xfrm>
              <a:off x="593046" y="4263604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114 Conector recto de flecha"/>
            <p:cNvCxnSpPr/>
            <p:nvPr/>
          </p:nvCxnSpPr>
          <p:spPr>
            <a:xfrm>
              <a:off x="2226274" y="383497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116 CuadroTexto"/>
            <p:cNvSpPr txBox="1"/>
            <p:nvPr/>
          </p:nvSpPr>
          <p:spPr>
            <a:xfrm>
              <a:off x="198876" y="367995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117 CuadroTexto"/>
            <p:cNvSpPr txBox="1"/>
            <p:nvPr/>
          </p:nvSpPr>
          <p:spPr>
            <a:xfrm>
              <a:off x="205888" y="404929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73" name="Agrupar 172"/>
            <p:cNvGrpSpPr/>
            <p:nvPr/>
          </p:nvGrpSpPr>
          <p:grpSpPr>
            <a:xfrm>
              <a:off x="2445718" y="3620662"/>
              <a:ext cx="428628" cy="428628"/>
              <a:chOff x="3214678" y="142852"/>
              <a:chExt cx="428628" cy="428628"/>
            </a:xfrm>
          </p:grpSpPr>
          <p:grpSp>
            <p:nvGrpSpPr>
              <p:cNvPr id="174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177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178" name="168 Conector recto"/>
                <p:cNvCxnSpPr>
                  <a:stCxn id="177" idx="1"/>
                  <a:endCxn id="177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169 Conector recto"/>
                <p:cNvCxnSpPr>
                  <a:stCxn id="177" idx="0"/>
                  <a:endCxn id="177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75" name="Imagen 174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176" name="Imagen 175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sp>
          <p:nvSpPr>
            <p:cNvPr id="181" name="89 CuadroTexto"/>
            <p:cNvSpPr txBox="1"/>
            <p:nvPr/>
          </p:nvSpPr>
          <p:spPr>
            <a:xfrm>
              <a:off x="796400" y="340373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sp>
          <p:nvSpPr>
            <p:cNvPr id="182" name="89 CuadroTexto"/>
            <p:cNvSpPr txBox="1"/>
            <p:nvPr/>
          </p:nvSpPr>
          <p:spPr>
            <a:xfrm>
              <a:off x="782792" y="383535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latin typeface="Arial Narrow"/>
                  <a:cs typeface="Arial Narrow"/>
                </a:rPr>
                <a:t>?</a:t>
              </a:r>
            </a:p>
          </p:txBody>
        </p:sp>
        <p:sp>
          <p:nvSpPr>
            <p:cNvPr id="183" name="89 CuadroTexto"/>
            <p:cNvSpPr txBox="1"/>
            <p:nvPr/>
          </p:nvSpPr>
          <p:spPr>
            <a:xfrm>
              <a:off x="788092" y="4283804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cxnSp>
          <p:nvCxnSpPr>
            <p:cNvPr id="184" name="114 Conector recto de flecha"/>
            <p:cNvCxnSpPr/>
            <p:nvPr/>
          </p:nvCxnSpPr>
          <p:spPr>
            <a:xfrm>
              <a:off x="2870926" y="384010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Agrupar 203"/>
          <p:cNvGrpSpPr/>
          <p:nvPr/>
        </p:nvGrpSpPr>
        <p:grpSpPr>
          <a:xfrm>
            <a:off x="3135525" y="3389516"/>
            <a:ext cx="1114876" cy="1115741"/>
            <a:chOff x="1416050" y="802019"/>
            <a:chExt cx="1114876" cy="1115741"/>
          </a:xfrm>
        </p:grpSpPr>
        <p:grpSp>
          <p:nvGrpSpPr>
            <p:cNvPr id="195" name="9 Grupo"/>
            <p:cNvGrpSpPr/>
            <p:nvPr/>
          </p:nvGrpSpPr>
          <p:grpSpPr>
            <a:xfrm>
              <a:off x="1416050" y="802019"/>
              <a:ext cx="900000" cy="900000"/>
              <a:chOff x="2268065" y="802019"/>
              <a:chExt cx="1404400" cy="1409094"/>
            </a:xfrm>
          </p:grpSpPr>
          <p:cxnSp>
            <p:nvCxnSpPr>
              <p:cNvPr id="196" name="10 Conector recto de flecha"/>
              <p:cNvCxnSpPr/>
              <p:nvPr/>
            </p:nvCxnSpPr>
            <p:spPr>
              <a:xfrm rot="10800000" flipH="1">
                <a:off x="2268065" y="15057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11 Conector recto de flecha"/>
              <p:cNvCxnSpPr/>
              <p:nvPr/>
            </p:nvCxnSpPr>
            <p:spPr>
              <a:xfrm rot="16200000" flipH="1">
                <a:off x="2265718" y="15057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12 Rectángulo"/>
              <p:cNvSpPr/>
              <p:nvPr/>
            </p:nvSpPr>
            <p:spPr>
              <a:xfrm>
                <a:off x="2613471" y="11442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9" name="13 Elipse"/>
              <p:cNvSpPr/>
              <p:nvPr/>
            </p:nvSpPr>
            <p:spPr>
              <a:xfrm>
                <a:off x="3235467" y="10574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0" name="14 Elipse"/>
              <p:cNvSpPr/>
              <p:nvPr/>
            </p:nvSpPr>
            <p:spPr>
              <a:xfrm>
                <a:off x="3235467" y="17686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1" name="15 Elipse"/>
              <p:cNvSpPr/>
              <p:nvPr/>
            </p:nvSpPr>
            <p:spPr>
              <a:xfrm>
                <a:off x="2525367" y="10563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2" name="16 Elipse"/>
              <p:cNvSpPr/>
              <p:nvPr/>
            </p:nvSpPr>
            <p:spPr>
              <a:xfrm>
                <a:off x="2541117" y="17686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03" name="142 CuadroTexto"/>
            <p:cNvSpPr txBox="1"/>
            <p:nvPr/>
          </p:nvSpPr>
          <p:spPr>
            <a:xfrm>
              <a:off x="1860550" y="151765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NOR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40" name="Agrupar 239"/>
          <p:cNvGrpSpPr/>
          <p:nvPr/>
        </p:nvGrpSpPr>
        <p:grpSpPr>
          <a:xfrm>
            <a:off x="4470971" y="3241834"/>
            <a:ext cx="2982866" cy="1461102"/>
            <a:chOff x="107504" y="3192034"/>
            <a:chExt cx="2982866" cy="1461102"/>
          </a:xfrm>
        </p:grpSpPr>
        <p:grpSp>
          <p:nvGrpSpPr>
            <p:cNvPr id="241" name="4 Grupo"/>
            <p:cNvGrpSpPr/>
            <p:nvPr/>
          </p:nvGrpSpPr>
          <p:grpSpPr>
            <a:xfrm>
              <a:off x="1797646" y="3620662"/>
              <a:ext cx="428628" cy="428628"/>
              <a:chOff x="2071670" y="1714488"/>
              <a:chExt cx="428628" cy="428628"/>
            </a:xfrm>
          </p:grpSpPr>
          <p:sp>
            <p:nvSpPr>
              <p:cNvPr id="273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274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42" name="74 Grupo"/>
            <p:cNvGrpSpPr/>
            <p:nvPr/>
          </p:nvGrpSpPr>
          <p:grpSpPr>
            <a:xfrm>
              <a:off x="1026234" y="3192034"/>
              <a:ext cx="428628" cy="428628"/>
              <a:chOff x="785786" y="928670"/>
              <a:chExt cx="428628" cy="428628"/>
            </a:xfrm>
          </p:grpSpPr>
          <p:cxnSp>
            <p:nvCxnSpPr>
              <p:cNvPr id="271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43" name="77 Grupo"/>
            <p:cNvGrpSpPr/>
            <p:nvPr/>
          </p:nvGrpSpPr>
          <p:grpSpPr>
            <a:xfrm>
              <a:off x="1026234" y="4049290"/>
              <a:ext cx="428628" cy="428628"/>
              <a:chOff x="785786" y="928670"/>
              <a:chExt cx="428628" cy="428628"/>
            </a:xfrm>
          </p:grpSpPr>
          <p:cxnSp>
            <p:nvCxnSpPr>
              <p:cNvPr id="269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44" name="86 Grupo"/>
            <p:cNvGrpSpPr/>
            <p:nvPr/>
          </p:nvGrpSpPr>
          <p:grpSpPr>
            <a:xfrm>
              <a:off x="1026234" y="3620662"/>
              <a:ext cx="428628" cy="428628"/>
              <a:chOff x="785786" y="928670"/>
              <a:chExt cx="428628" cy="428628"/>
            </a:xfrm>
          </p:grpSpPr>
          <p:cxnSp>
            <p:nvCxnSpPr>
              <p:cNvPr id="267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45" name="89 CuadroTexto"/>
            <p:cNvSpPr txBox="1"/>
            <p:nvPr/>
          </p:nvSpPr>
          <p:spPr>
            <a:xfrm>
              <a:off x="107504" y="3251330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6" name="91 Conector recto de flecha"/>
            <p:cNvCxnSpPr>
              <a:endCxn id="273" idx="1"/>
            </p:cNvCxnSpPr>
            <p:nvPr/>
          </p:nvCxnSpPr>
          <p:spPr>
            <a:xfrm>
              <a:off x="1383424" y="3834976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107 Forma libre"/>
            <p:cNvSpPr/>
            <p:nvPr/>
          </p:nvSpPr>
          <p:spPr>
            <a:xfrm>
              <a:off x="1371761" y="3412806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108 Forma libre"/>
            <p:cNvSpPr/>
            <p:nvPr/>
          </p:nvSpPr>
          <p:spPr>
            <a:xfrm>
              <a:off x="1371761" y="3977349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49" name="110 Conector recto"/>
            <p:cNvCxnSpPr>
              <a:endCxn id="272" idx="2"/>
            </p:cNvCxnSpPr>
            <p:nvPr/>
          </p:nvCxnSpPr>
          <p:spPr>
            <a:xfrm>
              <a:off x="593046" y="340634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112 Conector recto"/>
            <p:cNvCxnSpPr>
              <a:endCxn id="268" idx="2"/>
            </p:cNvCxnSpPr>
            <p:nvPr/>
          </p:nvCxnSpPr>
          <p:spPr>
            <a:xfrm>
              <a:off x="593046" y="3834976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113 Conector recto"/>
            <p:cNvCxnSpPr>
              <a:endCxn id="270" idx="2"/>
            </p:cNvCxnSpPr>
            <p:nvPr/>
          </p:nvCxnSpPr>
          <p:spPr>
            <a:xfrm>
              <a:off x="593046" y="4263604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114 Conector recto de flecha"/>
            <p:cNvCxnSpPr/>
            <p:nvPr/>
          </p:nvCxnSpPr>
          <p:spPr>
            <a:xfrm>
              <a:off x="2226274" y="383497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116 CuadroTexto"/>
            <p:cNvSpPr txBox="1"/>
            <p:nvPr/>
          </p:nvSpPr>
          <p:spPr>
            <a:xfrm>
              <a:off x="198876" y="367995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117 CuadroTexto"/>
            <p:cNvSpPr txBox="1"/>
            <p:nvPr/>
          </p:nvSpPr>
          <p:spPr>
            <a:xfrm>
              <a:off x="205888" y="404929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5" name="Agrupar 254"/>
            <p:cNvGrpSpPr/>
            <p:nvPr/>
          </p:nvGrpSpPr>
          <p:grpSpPr>
            <a:xfrm>
              <a:off x="2445718" y="3620662"/>
              <a:ext cx="428628" cy="428628"/>
              <a:chOff x="3214678" y="142852"/>
              <a:chExt cx="428628" cy="428628"/>
            </a:xfrm>
          </p:grpSpPr>
          <p:grpSp>
            <p:nvGrpSpPr>
              <p:cNvPr id="260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263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264" name="168 Conector recto"/>
                <p:cNvCxnSpPr>
                  <a:stCxn id="263" idx="1"/>
                  <a:endCxn id="263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169 Conector recto"/>
                <p:cNvCxnSpPr>
                  <a:stCxn id="263" idx="0"/>
                  <a:endCxn id="263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1" name="Imagen 260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262" name="Imagen 261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sp>
          <p:nvSpPr>
            <p:cNvPr id="256" name="89 CuadroTexto"/>
            <p:cNvSpPr txBox="1"/>
            <p:nvPr/>
          </p:nvSpPr>
          <p:spPr>
            <a:xfrm>
              <a:off x="796400" y="340373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sp>
          <p:nvSpPr>
            <p:cNvPr id="257" name="89 CuadroTexto"/>
            <p:cNvSpPr txBox="1"/>
            <p:nvPr/>
          </p:nvSpPr>
          <p:spPr>
            <a:xfrm>
              <a:off x="782792" y="383535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latin typeface="Arial Narrow"/>
                  <a:cs typeface="Arial Narrow"/>
                </a:rPr>
                <a:t>?</a:t>
              </a:r>
            </a:p>
          </p:txBody>
        </p:sp>
        <p:sp>
          <p:nvSpPr>
            <p:cNvPr id="258" name="89 CuadroTexto"/>
            <p:cNvSpPr txBox="1"/>
            <p:nvPr/>
          </p:nvSpPr>
          <p:spPr>
            <a:xfrm>
              <a:off x="788092" y="4283804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cxnSp>
          <p:nvCxnSpPr>
            <p:cNvPr id="259" name="114 Conector recto de flecha"/>
            <p:cNvCxnSpPr/>
            <p:nvPr/>
          </p:nvCxnSpPr>
          <p:spPr>
            <a:xfrm>
              <a:off x="2870926" y="384010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Agrupar 283"/>
          <p:cNvGrpSpPr/>
          <p:nvPr/>
        </p:nvGrpSpPr>
        <p:grpSpPr>
          <a:xfrm>
            <a:off x="7488592" y="3446417"/>
            <a:ext cx="1426729" cy="1107271"/>
            <a:chOff x="6004464" y="2010639"/>
            <a:chExt cx="1426729" cy="1107271"/>
          </a:xfrm>
        </p:grpSpPr>
        <p:grpSp>
          <p:nvGrpSpPr>
            <p:cNvPr id="275" name="89 Grupo"/>
            <p:cNvGrpSpPr/>
            <p:nvPr/>
          </p:nvGrpSpPr>
          <p:grpSpPr>
            <a:xfrm>
              <a:off x="6004464" y="2010639"/>
              <a:ext cx="900000" cy="900000"/>
              <a:chOff x="5523450" y="877938"/>
              <a:chExt cx="1404400" cy="1409094"/>
            </a:xfrm>
          </p:grpSpPr>
          <p:cxnSp>
            <p:nvCxnSpPr>
              <p:cNvPr id="276" name="90 Conector recto de flecha"/>
              <p:cNvCxnSpPr/>
              <p:nvPr/>
            </p:nvCxnSpPr>
            <p:spPr>
              <a:xfrm rot="10800000" flipH="1">
                <a:off x="5523450" y="1581691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91 Conector recto de flecha"/>
              <p:cNvCxnSpPr/>
              <p:nvPr/>
            </p:nvCxnSpPr>
            <p:spPr>
              <a:xfrm rot="16200000" flipH="1">
                <a:off x="5521103" y="1581691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92 Rectángulo"/>
              <p:cNvSpPr/>
              <p:nvPr/>
            </p:nvSpPr>
            <p:spPr>
              <a:xfrm>
                <a:off x="5868856" y="1220189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9" name="93 Elipse"/>
              <p:cNvSpPr/>
              <p:nvPr/>
            </p:nvSpPr>
            <p:spPr>
              <a:xfrm>
                <a:off x="6490852" y="11333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0" name="94 Elipse"/>
              <p:cNvSpPr/>
              <p:nvPr/>
            </p:nvSpPr>
            <p:spPr>
              <a:xfrm>
                <a:off x="6490852" y="1844565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1" name="95 Elipse"/>
              <p:cNvSpPr/>
              <p:nvPr/>
            </p:nvSpPr>
            <p:spPr>
              <a:xfrm>
                <a:off x="5780752" y="11322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2" name="96 Elipse"/>
              <p:cNvSpPr/>
              <p:nvPr/>
            </p:nvSpPr>
            <p:spPr>
              <a:xfrm>
                <a:off x="5796502" y="18445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83" name="140 CuadroTexto"/>
            <p:cNvSpPr txBox="1"/>
            <p:nvPr/>
          </p:nvSpPr>
          <p:spPr>
            <a:xfrm>
              <a:off x="6472276" y="2717800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X1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Times New Roman"/>
                </a:rPr>
                <a:t>→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X2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598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2483768" y="1835469"/>
            <a:ext cx="428628" cy="428628"/>
            <a:chOff x="2071670" y="1714488"/>
            <a:chExt cx="428628" cy="428628"/>
          </a:xfrm>
        </p:grpSpPr>
        <p:sp>
          <p:nvSpPr>
            <p:cNvPr id="3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74 Grupo"/>
          <p:cNvGrpSpPr/>
          <p:nvPr/>
        </p:nvGrpSpPr>
        <p:grpSpPr>
          <a:xfrm>
            <a:off x="1712356" y="1406841"/>
            <a:ext cx="428628" cy="428628"/>
            <a:chOff x="785786" y="928670"/>
            <a:chExt cx="428628" cy="428628"/>
          </a:xfrm>
        </p:grpSpPr>
        <p:cxnSp>
          <p:nvCxnSpPr>
            <p:cNvPr id="33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77 Grupo"/>
          <p:cNvGrpSpPr/>
          <p:nvPr/>
        </p:nvGrpSpPr>
        <p:grpSpPr>
          <a:xfrm>
            <a:off x="1712356" y="2264097"/>
            <a:ext cx="428628" cy="428628"/>
            <a:chOff x="785786" y="928670"/>
            <a:chExt cx="428628" cy="428628"/>
          </a:xfrm>
        </p:grpSpPr>
        <p:cxnSp>
          <p:nvCxnSpPr>
            <p:cNvPr id="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86 Grupo"/>
          <p:cNvGrpSpPr/>
          <p:nvPr/>
        </p:nvGrpSpPr>
        <p:grpSpPr>
          <a:xfrm>
            <a:off x="1712356" y="1835469"/>
            <a:ext cx="428628" cy="428628"/>
            <a:chOff x="785786" y="928670"/>
            <a:chExt cx="428628" cy="428628"/>
          </a:xfrm>
        </p:grpSpPr>
        <p:cxnSp>
          <p:nvCxnSpPr>
            <p:cNvPr id="29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89 CuadroTexto"/>
          <p:cNvSpPr txBox="1"/>
          <p:nvPr/>
        </p:nvSpPr>
        <p:spPr>
          <a:xfrm>
            <a:off x="793626" y="1466137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91 Conector recto de flecha"/>
          <p:cNvCxnSpPr>
            <a:endCxn id="35" idx="1"/>
          </p:cNvCxnSpPr>
          <p:nvPr/>
        </p:nvCxnSpPr>
        <p:spPr>
          <a:xfrm>
            <a:off x="2069546" y="204978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7 Forma libre"/>
          <p:cNvSpPr/>
          <p:nvPr/>
        </p:nvSpPr>
        <p:spPr>
          <a:xfrm>
            <a:off x="2057883" y="162761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8 Forma libre"/>
          <p:cNvSpPr/>
          <p:nvPr/>
        </p:nvSpPr>
        <p:spPr>
          <a:xfrm>
            <a:off x="2057883" y="219215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10 Conector recto"/>
          <p:cNvCxnSpPr>
            <a:endCxn id="34" idx="2"/>
          </p:cNvCxnSpPr>
          <p:nvPr/>
        </p:nvCxnSpPr>
        <p:spPr>
          <a:xfrm>
            <a:off x="1279168" y="1621155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2 Conector recto"/>
          <p:cNvCxnSpPr>
            <a:endCxn id="30" idx="2"/>
          </p:cNvCxnSpPr>
          <p:nvPr/>
        </p:nvCxnSpPr>
        <p:spPr>
          <a:xfrm>
            <a:off x="1279168" y="2049783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13 Conector recto"/>
          <p:cNvCxnSpPr>
            <a:endCxn id="32" idx="2"/>
          </p:cNvCxnSpPr>
          <p:nvPr/>
        </p:nvCxnSpPr>
        <p:spPr>
          <a:xfrm>
            <a:off x="1279168" y="2478411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4 Conector recto de flecha"/>
          <p:cNvCxnSpPr/>
          <p:nvPr/>
        </p:nvCxnSpPr>
        <p:spPr>
          <a:xfrm>
            <a:off x="2912396" y="204978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6 CuadroTexto"/>
          <p:cNvSpPr txBox="1"/>
          <p:nvPr/>
        </p:nvSpPr>
        <p:spPr>
          <a:xfrm>
            <a:off x="884998" y="226758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17 CuadroTexto"/>
          <p:cNvSpPr txBox="1"/>
          <p:nvPr/>
        </p:nvSpPr>
        <p:spPr>
          <a:xfrm>
            <a:off x="892010" y="18448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3156029" y="1835469"/>
            <a:ext cx="428628" cy="428628"/>
            <a:chOff x="3214678" y="142852"/>
            <a:chExt cx="428628" cy="428628"/>
          </a:xfrm>
        </p:grpSpPr>
        <p:grpSp>
          <p:nvGrpSpPr>
            <p:cNvPr id="2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6" name="168 Conector recto"/>
              <p:cNvCxnSpPr>
                <a:stCxn id="25" idx="1"/>
                <a:endCxn id="2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169 Conector recto"/>
              <p:cNvCxnSpPr>
                <a:stCxn id="25" idx="0"/>
                <a:endCxn id="2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Imagen 22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18" name="89 CuadroTexto"/>
          <p:cNvSpPr txBox="1"/>
          <p:nvPr/>
        </p:nvSpPr>
        <p:spPr>
          <a:xfrm>
            <a:off x="1482522" y="161853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sp>
        <p:nvSpPr>
          <p:cNvPr id="19" name="89 CuadroTexto"/>
          <p:cNvSpPr txBox="1"/>
          <p:nvPr/>
        </p:nvSpPr>
        <p:spPr>
          <a:xfrm>
            <a:off x="1468914" y="205015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 Narrow"/>
                <a:cs typeface="Arial Narrow"/>
              </a:rPr>
              <a:t>?</a:t>
            </a:r>
          </a:p>
        </p:txBody>
      </p:sp>
      <p:sp>
        <p:nvSpPr>
          <p:cNvPr id="20" name="89 CuadroTexto"/>
          <p:cNvSpPr txBox="1"/>
          <p:nvPr/>
        </p:nvSpPr>
        <p:spPr>
          <a:xfrm>
            <a:off x="1474214" y="2498611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cxnSp>
        <p:nvCxnSpPr>
          <p:cNvPr id="21" name="114 Conector recto de flecha"/>
          <p:cNvCxnSpPr/>
          <p:nvPr/>
        </p:nvCxnSpPr>
        <p:spPr>
          <a:xfrm>
            <a:off x="3581237" y="205491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5"/>
          <a:srcRect t="13301" r="7216"/>
          <a:stretch/>
        </p:blipFill>
        <p:spPr>
          <a:xfrm>
            <a:off x="4211960" y="544191"/>
            <a:ext cx="3806092" cy="3908840"/>
          </a:xfrm>
          <a:prstGeom prst="rect">
            <a:avLst/>
          </a:prstGeom>
        </p:spPr>
      </p:pic>
      <p:cxnSp>
        <p:nvCxnSpPr>
          <p:cNvPr id="42" name="Conector recto 41"/>
          <p:cNvCxnSpPr/>
          <p:nvPr/>
        </p:nvCxnSpPr>
        <p:spPr>
          <a:xfrm>
            <a:off x="3707904" y="1894733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V="1">
            <a:off x="3995936" y="1406841"/>
            <a:ext cx="0" cy="5000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3986167" y="1406841"/>
            <a:ext cx="2304256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3707904" y="2192659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V="1">
            <a:off x="3995936" y="2177246"/>
            <a:ext cx="0" cy="96965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3995936" y="3140968"/>
            <a:ext cx="936104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1069352" y="2780928"/>
            <a:ext cx="0" cy="1368152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067099" y="4149080"/>
            <a:ext cx="522332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467544" y="2091900"/>
            <a:ext cx="417454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V="1">
            <a:off x="467544" y="1052736"/>
            <a:ext cx="0" cy="103916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467544" y="1052736"/>
            <a:ext cx="388843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V="1">
            <a:off x="4355976" y="1052736"/>
            <a:ext cx="0" cy="8712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447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9D89E347-6D02-4F4E-B200-2842542E4FD2}"/>
              </a:ext>
            </a:extLst>
          </p:cNvPr>
          <p:cNvGrpSpPr/>
          <p:nvPr/>
        </p:nvGrpSpPr>
        <p:grpSpPr>
          <a:xfrm>
            <a:off x="251520" y="404663"/>
            <a:ext cx="8208912" cy="4141308"/>
            <a:chOff x="251520" y="404663"/>
            <a:chExt cx="8208912" cy="4141308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97F01A9D-616D-5247-880A-56711FD0C6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01" r="7216"/>
            <a:stretch/>
          </p:blipFill>
          <p:spPr>
            <a:xfrm>
              <a:off x="4283968" y="404663"/>
              <a:ext cx="4032448" cy="4141307"/>
            </a:xfrm>
            <a:prstGeom prst="rect">
              <a:avLst/>
            </a:prstGeom>
          </p:spPr>
        </p:pic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69A859F6-76E2-5F41-832A-C7DA26459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01" r="7216"/>
            <a:stretch/>
          </p:blipFill>
          <p:spPr>
            <a:xfrm>
              <a:off x="251520" y="404664"/>
              <a:ext cx="4032448" cy="4141307"/>
            </a:xfrm>
            <a:prstGeom prst="rect">
              <a:avLst/>
            </a:prstGeom>
          </p:spPr>
        </p:pic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D205FF45-8518-784B-8779-52381DEC8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5736" y="475249"/>
              <a:ext cx="0" cy="3313791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A6077ECB-6B37-C547-AB99-9C065ED6E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2040" y="2204864"/>
              <a:ext cx="352839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357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upo 68">
            <a:extLst>
              <a:ext uri="{FF2B5EF4-FFF2-40B4-BE49-F238E27FC236}">
                <a16:creationId xmlns:a16="http://schemas.microsoft.com/office/drawing/2014/main" id="{6C12658D-158B-F04D-8C90-F951228E6B75}"/>
              </a:ext>
            </a:extLst>
          </p:cNvPr>
          <p:cNvGrpSpPr/>
          <p:nvPr/>
        </p:nvGrpSpPr>
        <p:grpSpPr>
          <a:xfrm>
            <a:off x="251520" y="674907"/>
            <a:ext cx="8087588" cy="5366604"/>
            <a:chOff x="251520" y="674907"/>
            <a:chExt cx="8087588" cy="5366604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8D9241FF-C08C-314C-BF11-1715AE73F7BC}"/>
                </a:ext>
              </a:extLst>
            </p:cNvPr>
            <p:cNvGrpSpPr/>
            <p:nvPr/>
          </p:nvGrpSpPr>
          <p:grpSpPr>
            <a:xfrm>
              <a:off x="251520" y="674907"/>
              <a:ext cx="4980465" cy="5202365"/>
              <a:chOff x="423306" y="674907"/>
              <a:chExt cx="4980465" cy="5202365"/>
            </a:xfrm>
          </p:grpSpPr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E359B818-AABF-A34F-A3BD-5608E4C49F4B}"/>
                  </a:ext>
                </a:extLst>
              </p:cNvPr>
              <p:cNvSpPr/>
              <p:nvPr/>
            </p:nvSpPr>
            <p:spPr>
              <a:xfrm>
                <a:off x="2788567" y="4284712"/>
                <a:ext cx="1584176" cy="87803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3AE7236F-16E1-8F42-86AD-0A89ABD044A3}"/>
                  </a:ext>
                </a:extLst>
              </p:cNvPr>
              <p:cNvSpPr/>
              <p:nvPr/>
            </p:nvSpPr>
            <p:spPr>
              <a:xfrm>
                <a:off x="2767608" y="3501008"/>
                <a:ext cx="1584176" cy="86692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A415E28A-DD9B-FF4B-918B-C063DEFDAC99}"/>
                  </a:ext>
                </a:extLst>
              </p:cNvPr>
              <p:cNvSpPr/>
              <p:nvPr/>
            </p:nvSpPr>
            <p:spPr>
              <a:xfrm>
                <a:off x="1187624" y="1844824"/>
                <a:ext cx="3168352" cy="165062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8CF1B75E-00A7-1E4F-A979-683A4533B245}"/>
                  </a:ext>
                </a:extLst>
              </p:cNvPr>
              <p:cNvSpPr/>
              <p:nvPr/>
            </p:nvSpPr>
            <p:spPr>
              <a:xfrm>
                <a:off x="1196008" y="3501008"/>
                <a:ext cx="1584176" cy="165062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3" name="Conector recto de flecha 2">
                <a:extLst>
                  <a:ext uri="{FF2B5EF4-FFF2-40B4-BE49-F238E27FC236}">
                    <a16:creationId xmlns:a16="http://schemas.microsoft.com/office/drawing/2014/main" id="{9C2B18A4-C92E-0941-B891-C601C78CBC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7624" y="1340768"/>
                <a:ext cx="0" cy="38164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de flecha 5">
                <a:extLst>
                  <a:ext uri="{FF2B5EF4-FFF2-40B4-BE49-F238E27FC236}">
                    <a16:creationId xmlns:a16="http://schemas.microsoft.com/office/drawing/2014/main" id="{B45588C5-A30E-2E4B-9B15-762C578644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6008" y="5146082"/>
                <a:ext cx="3736032" cy="111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>
                <a:extLst>
                  <a:ext uri="{FF2B5EF4-FFF2-40B4-BE49-F238E27FC236}">
                    <a16:creationId xmlns:a16="http://schemas.microsoft.com/office/drawing/2014/main" id="{B97CA632-0F31-094F-AC9C-E34355965F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67608" y="1472995"/>
                <a:ext cx="12576" cy="3972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>
                <a:extLst>
                  <a:ext uri="{FF2B5EF4-FFF2-40B4-BE49-F238E27FC236}">
                    <a16:creationId xmlns:a16="http://schemas.microsoft.com/office/drawing/2014/main" id="{B898747C-1E4F-2A40-B578-F18F33BF5D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3495453"/>
                <a:ext cx="374441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de flecha 16">
                <a:extLst>
                  <a:ext uri="{FF2B5EF4-FFF2-40B4-BE49-F238E27FC236}">
                    <a16:creationId xmlns:a16="http://schemas.microsoft.com/office/drawing/2014/main" id="{C0E5FB01-E314-DD44-B09E-FEE80A5A7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4367933"/>
                <a:ext cx="374441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444B158-940F-4548-A75E-2924DA6147BF}"/>
                  </a:ext>
                </a:extLst>
              </p:cNvPr>
              <p:cNvSpPr txBox="1"/>
              <p:nvPr/>
            </p:nvSpPr>
            <p:spPr>
              <a:xfrm>
                <a:off x="971600" y="674907"/>
                <a:ext cx="5437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BFA5267-6656-EA4D-A612-6C648F96DC08}"/>
                  </a:ext>
                </a:extLst>
              </p:cNvPr>
              <p:cNvSpPr txBox="1"/>
              <p:nvPr/>
            </p:nvSpPr>
            <p:spPr>
              <a:xfrm>
                <a:off x="4860032" y="4798893"/>
                <a:ext cx="5437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E8B52B5-ED88-BA43-84D8-5EB656B152F9}"/>
                  </a:ext>
                </a:extLst>
              </p:cNvPr>
              <p:cNvSpPr txBox="1"/>
              <p:nvPr/>
            </p:nvSpPr>
            <p:spPr>
              <a:xfrm>
                <a:off x="2569229" y="5292497"/>
                <a:ext cx="4219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200" dirty="0"/>
                  <a:t>A</a:t>
                </a:r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3E2F7870-6596-4A4A-A0EA-3EE6745A5E28}"/>
                  </a:ext>
                </a:extLst>
              </p:cNvPr>
              <p:cNvSpPr txBox="1"/>
              <p:nvPr/>
            </p:nvSpPr>
            <p:spPr>
              <a:xfrm>
                <a:off x="442591" y="4033934"/>
                <a:ext cx="4219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200" dirty="0"/>
                  <a:t>B</a:t>
                </a: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AE5D9EA5-2AD0-0D4D-94E0-6A83486C7E18}"/>
                  </a:ext>
                </a:extLst>
              </p:cNvPr>
              <p:cNvSpPr txBox="1"/>
              <p:nvPr/>
            </p:nvSpPr>
            <p:spPr>
              <a:xfrm>
                <a:off x="423306" y="3166721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200" dirty="0"/>
                  <a:t>C</a:t>
                </a:r>
              </a:p>
            </p:txBody>
          </p:sp>
        </p:grp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890A8029-6582-C441-BB38-997D9A43F02E}"/>
                </a:ext>
              </a:extLst>
            </p:cNvPr>
            <p:cNvGrpSpPr/>
            <p:nvPr/>
          </p:nvGrpSpPr>
          <p:grpSpPr>
            <a:xfrm>
              <a:off x="5580112" y="764704"/>
              <a:ext cx="2758996" cy="5276807"/>
              <a:chOff x="5854856" y="826664"/>
              <a:chExt cx="2758996" cy="5276807"/>
            </a:xfrm>
          </p:grpSpPr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5F78575-AD2D-1944-8762-FAC41A83851A}"/>
                  </a:ext>
                </a:extLst>
              </p:cNvPr>
              <p:cNvSpPr txBox="1"/>
              <p:nvPr/>
            </p:nvSpPr>
            <p:spPr>
              <a:xfrm>
                <a:off x="6228184" y="826664"/>
                <a:ext cx="130356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s-CO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C</a:t>
                </a:r>
              </a:p>
            </p:txBody>
          </p: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E8401365-67B3-4A43-A03D-400BBCB39BED}"/>
                  </a:ext>
                </a:extLst>
              </p:cNvPr>
              <p:cNvCxnSpPr>
                <a:cxnSpLocks/>
                <a:stCxn id="27" idx="2"/>
              </p:cNvCxnSpPr>
              <p:nvPr/>
            </p:nvCxnSpPr>
            <p:spPr>
              <a:xfrm flipH="1">
                <a:off x="6156177" y="1472995"/>
                <a:ext cx="723788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>
                <a:extLst>
                  <a:ext uri="{FF2B5EF4-FFF2-40B4-BE49-F238E27FC236}">
                    <a16:creationId xmlns:a16="http://schemas.microsoft.com/office/drawing/2014/main" id="{BFA3C733-4A3C-6245-B434-A59CF11BE494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>
                <a:off x="6876838" y="1472995"/>
                <a:ext cx="855131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FF7E5752-E8A4-0C48-8160-B292FE828115}"/>
                  </a:ext>
                </a:extLst>
              </p:cNvPr>
              <p:cNvSpPr txBox="1"/>
              <p:nvPr/>
            </p:nvSpPr>
            <p:spPr>
              <a:xfrm>
                <a:off x="5885789" y="1613923"/>
                <a:ext cx="402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CO" sz="2400" dirty="0"/>
                  <a:t>SI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D09353BA-CE14-0241-AC20-2AD90EFD6D7A}"/>
                  </a:ext>
                </a:extLst>
              </p:cNvPr>
              <p:cNvSpPr txBox="1"/>
              <p:nvPr/>
            </p:nvSpPr>
            <p:spPr>
              <a:xfrm>
                <a:off x="7380312" y="1628800"/>
                <a:ext cx="654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/>
                  <a:t>NO</a:t>
                </a:r>
              </a:p>
            </p:txBody>
          </p:sp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7BF4D2D3-DA24-8E44-9746-C95D7D9D4794}"/>
                  </a:ext>
                </a:extLst>
              </p:cNvPr>
              <p:cNvSpPr/>
              <p:nvPr/>
            </p:nvSpPr>
            <p:spPr>
              <a:xfrm>
                <a:off x="5956134" y="2420888"/>
                <a:ext cx="400085" cy="43204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418D002-8A04-D54E-8939-15BBACBF10D8}"/>
                  </a:ext>
                </a:extLst>
              </p:cNvPr>
              <p:cNvSpPr txBox="1"/>
              <p:nvPr/>
            </p:nvSpPr>
            <p:spPr>
              <a:xfrm>
                <a:off x="7080188" y="2443969"/>
                <a:ext cx="130356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s-CO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A</a:t>
                </a:r>
              </a:p>
            </p:txBody>
          </p:sp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F2F1D24C-F02A-934A-B933-68639376D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42509" y="3090300"/>
                <a:ext cx="723788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5B5FD488-A797-AB4D-9FC1-598616D2DB9F}"/>
                  </a:ext>
                </a:extLst>
              </p:cNvPr>
              <p:cNvSpPr/>
              <p:nvPr/>
            </p:nvSpPr>
            <p:spPr>
              <a:xfrm>
                <a:off x="8166679" y="4047562"/>
                <a:ext cx="447173" cy="45656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40" name="Conector recto 39">
                <a:extLst>
                  <a:ext uri="{FF2B5EF4-FFF2-40B4-BE49-F238E27FC236}">
                    <a16:creationId xmlns:a16="http://schemas.microsoft.com/office/drawing/2014/main" id="{1225814A-0986-C94D-A0D1-DEF0F1389E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8575" y="3090300"/>
                <a:ext cx="701691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073009C5-4F89-9243-8AB9-C8C2D5AB99B0}"/>
                  </a:ext>
                </a:extLst>
              </p:cNvPr>
              <p:cNvSpPr txBox="1"/>
              <p:nvPr/>
            </p:nvSpPr>
            <p:spPr>
              <a:xfrm>
                <a:off x="8129766" y="3183359"/>
                <a:ext cx="402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CO" sz="2400" dirty="0"/>
                  <a:t>SI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50A1E249-9B13-3F46-A628-1653BE6F5C6E}"/>
                  </a:ext>
                </a:extLst>
              </p:cNvPr>
              <p:cNvSpPr txBox="1"/>
              <p:nvPr/>
            </p:nvSpPr>
            <p:spPr>
              <a:xfrm>
                <a:off x="6654236" y="3284984"/>
                <a:ext cx="654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/>
                  <a:t>NO</a:t>
                </a:r>
              </a:p>
            </p:txBody>
          </p: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132A8E09-7221-8643-8F08-B5B9AC397BA4}"/>
                  </a:ext>
                </a:extLst>
              </p:cNvPr>
              <p:cNvSpPr txBox="1"/>
              <p:nvPr/>
            </p:nvSpPr>
            <p:spPr>
              <a:xfrm>
                <a:off x="6300192" y="4077072"/>
                <a:ext cx="130356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s-CO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B</a:t>
                </a:r>
              </a:p>
            </p:txBody>
          </p:sp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B2944241-94DD-3940-AED5-2D6AD069C2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23440" y="4723403"/>
                <a:ext cx="723788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AE91BD3D-0AB1-D04E-8783-35C5A82B4D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2509" y="4726538"/>
                <a:ext cx="723788" cy="967839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5AB6FD3C-0308-F04A-8AA0-9CA83BF0A490}"/>
                  </a:ext>
                </a:extLst>
              </p:cNvPr>
              <p:cNvSpPr txBox="1"/>
              <p:nvPr/>
            </p:nvSpPr>
            <p:spPr>
              <a:xfrm>
                <a:off x="5854856" y="4908069"/>
                <a:ext cx="654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/>
                  <a:t>NO</a:t>
                </a:r>
              </a:p>
            </p:txBody>
          </p:sp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1D4C8C54-B8EB-0B49-93CD-34D6EC91064E}"/>
                  </a:ext>
                </a:extLst>
              </p:cNvPr>
              <p:cNvSpPr txBox="1"/>
              <p:nvPr/>
            </p:nvSpPr>
            <p:spPr>
              <a:xfrm>
                <a:off x="7311833" y="4841624"/>
                <a:ext cx="402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CO" sz="2400" dirty="0"/>
                  <a:t>SI</a:t>
                </a:r>
              </a:p>
            </p:txBody>
          </p:sp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458A96D5-D750-D643-9CE4-9432D09FEE67}"/>
                  </a:ext>
                </a:extLst>
              </p:cNvPr>
              <p:cNvSpPr/>
              <p:nvPr/>
            </p:nvSpPr>
            <p:spPr>
              <a:xfrm>
                <a:off x="6012279" y="5674905"/>
                <a:ext cx="431929" cy="42856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67" name="Rectángulo 66">
                <a:extLst>
                  <a:ext uri="{FF2B5EF4-FFF2-40B4-BE49-F238E27FC236}">
                    <a16:creationId xmlns:a16="http://schemas.microsoft.com/office/drawing/2014/main" id="{9613A6BE-A734-EC47-9E9D-70C527ADCA24}"/>
                  </a:ext>
                </a:extLst>
              </p:cNvPr>
              <p:cNvSpPr/>
              <p:nvPr/>
            </p:nvSpPr>
            <p:spPr>
              <a:xfrm>
                <a:off x="7452320" y="5661248"/>
                <a:ext cx="427566" cy="4030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3662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ángulo 222">
            <a:extLst>
              <a:ext uri="{FF2B5EF4-FFF2-40B4-BE49-F238E27FC236}">
                <a16:creationId xmlns:a16="http://schemas.microsoft.com/office/drawing/2014/main" id="{93998651-1867-D441-8EAA-55D345AAE112}"/>
              </a:ext>
            </a:extLst>
          </p:cNvPr>
          <p:cNvSpPr/>
          <p:nvPr/>
        </p:nvSpPr>
        <p:spPr>
          <a:xfrm>
            <a:off x="5652120" y="1916832"/>
            <a:ext cx="327309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3" name="Rectángulo 212">
            <a:extLst>
              <a:ext uri="{FF2B5EF4-FFF2-40B4-BE49-F238E27FC236}">
                <a16:creationId xmlns:a16="http://schemas.microsoft.com/office/drawing/2014/main" id="{7F44108C-55C8-394A-A505-E326DD7EFD60}"/>
              </a:ext>
            </a:extLst>
          </p:cNvPr>
          <p:cNvSpPr/>
          <p:nvPr/>
        </p:nvSpPr>
        <p:spPr>
          <a:xfrm>
            <a:off x="7668344" y="1782210"/>
            <a:ext cx="364666" cy="716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2" name="Rectángulo 211">
            <a:extLst>
              <a:ext uri="{FF2B5EF4-FFF2-40B4-BE49-F238E27FC236}">
                <a16:creationId xmlns:a16="http://schemas.microsoft.com/office/drawing/2014/main" id="{EBAA4B96-E0D2-1040-8A8B-A000266FD1E7}"/>
              </a:ext>
            </a:extLst>
          </p:cNvPr>
          <p:cNvSpPr/>
          <p:nvPr/>
        </p:nvSpPr>
        <p:spPr>
          <a:xfrm>
            <a:off x="7151847" y="1782209"/>
            <a:ext cx="516497" cy="7167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2DA9592A-F223-2C46-B727-F5C67073990D}"/>
              </a:ext>
            </a:extLst>
          </p:cNvPr>
          <p:cNvSpPr/>
          <p:nvPr/>
        </p:nvSpPr>
        <p:spPr>
          <a:xfrm>
            <a:off x="4028667" y="2915964"/>
            <a:ext cx="327309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C454310C-36D3-5D41-806A-1441D2D2B668}"/>
              </a:ext>
            </a:extLst>
          </p:cNvPr>
          <p:cNvSpPr/>
          <p:nvPr/>
        </p:nvSpPr>
        <p:spPr>
          <a:xfrm>
            <a:off x="251520" y="1488853"/>
            <a:ext cx="360040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6455847C-B097-4D4C-8098-E1735020FCE8}"/>
              </a:ext>
            </a:extLst>
          </p:cNvPr>
          <p:cNvGrpSpPr/>
          <p:nvPr/>
        </p:nvGrpSpPr>
        <p:grpSpPr>
          <a:xfrm>
            <a:off x="179512" y="980728"/>
            <a:ext cx="1368152" cy="2015654"/>
            <a:chOff x="1691680" y="981298"/>
            <a:chExt cx="1368152" cy="2015654"/>
          </a:xfrm>
        </p:grpSpPr>
        <p:cxnSp>
          <p:nvCxnSpPr>
            <p:cNvPr id="2" name="Conector recto 1">
              <a:extLst>
                <a:ext uri="{FF2B5EF4-FFF2-40B4-BE49-F238E27FC236}">
                  <a16:creationId xmlns:a16="http://schemas.microsoft.com/office/drawing/2014/main" id="{1A9C4CC1-6F62-1A4D-AE9E-2D7A11BD8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116 CuadroTexto">
              <a:extLst>
                <a:ext uri="{FF2B5EF4-FFF2-40B4-BE49-F238E27FC236}">
                  <a16:creationId xmlns:a16="http://schemas.microsoft.com/office/drawing/2014/main" id="{94190E9E-4610-7A43-83DB-B0F0E8E243F9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117 CuadroTexto">
              <a:extLst>
                <a:ext uri="{FF2B5EF4-FFF2-40B4-BE49-F238E27FC236}">
                  <a16:creationId xmlns:a16="http://schemas.microsoft.com/office/drawing/2014/main" id="{A6BFB4AF-7CC3-8547-B06B-8A1E86465AF6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89 CuadroTexto">
              <a:extLst>
                <a:ext uri="{FF2B5EF4-FFF2-40B4-BE49-F238E27FC236}">
                  <a16:creationId xmlns:a16="http://schemas.microsoft.com/office/drawing/2014/main" id="{AB49DF1E-C0DB-7146-B5EA-CB825C4924D2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BE064DA7-38FE-164B-90AF-43AD10F70530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1C27DEA1-35A3-0843-B473-966708A54FE2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F4D6C83-47D1-8F49-88CB-922451F73AA6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8AED290-D59C-5940-9CEC-A88BA488DAE0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F61704D-1A46-FD47-A294-E9AA9BAB394A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B0E8270C-F180-0740-AB21-D00613032D35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0DBC639-DCD2-1946-ADF7-E5A5CCE60209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FEC03BA-0A91-A443-87CD-5B68C2096CAF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F73500D-B1EB-A04C-84CB-BE783714DE0A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B0EED97E-8523-2549-80E1-2C5EAA1F6215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6DFF7283-C574-F840-95AA-3294E438C2A5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CAF8E3FD-DAB0-4842-A416-2CC78AEC07EB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5C6FD5C-6456-444D-A79D-86E8E07F669A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5C634426-BF82-FC4C-9BCB-86712B7AD488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89BC8A65-2706-9449-8229-745B50FE0642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84A79384-3E50-A743-8833-7582FA621886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2FE148A-BE70-8D43-9D87-87ACE342131D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3B7E685D-66D3-9C43-AF14-7DEFF0083FC1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03C1CCA1-B702-4447-90BF-2C538BFA9B6D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B97D011D-46EB-EF4E-AD3A-2A9CC42FA24C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A65B8931-5B65-CF40-B213-BE37B731BF04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E461831-0885-7445-9589-D2B3E46196B3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3F277D29-978D-A041-8780-C2621CBF90FF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6DF0BA29-D158-4E42-AA17-F40670A53350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C93FD311-7037-7647-BDFB-D580199E4E1F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FCDF9B6B-C58F-024E-A454-491FC1ED3D20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05DF7538-5EE4-7A4F-B2DE-7360AEA4579F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ED8C7916-ED8E-3B45-A35F-B79E41451784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A64C9F0A-485D-BA42-9A60-9FF599039C62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A56E61BB-2CDA-204F-BE38-BD671E98344B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29F723CD-559F-E246-899B-E3170C53E75A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3D9DA79B-C6E9-4C45-B4D1-6BF6D8C7C6A9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A1D161F0-34B7-DE40-8281-466CE813BB79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7024D309-D5D7-3648-8251-E211D78C1A8E}"/>
              </a:ext>
            </a:extLst>
          </p:cNvPr>
          <p:cNvSpPr/>
          <p:nvPr/>
        </p:nvSpPr>
        <p:spPr>
          <a:xfrm>
            <a:off x="1763688" y="1624943"/>
            <a:ext cx="360040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AF342B6D-F8E2-6A40-B6C8-BDFB2ED4951E}"/>
              </a:ext>
            </a:extLst>
          </p:cNvPr>
          <p:cNvGrpSpPr/>
          <p:nvPr/>
        </p:nvGrpSpPr>
        <p:grpSpPr>
          <a:xfrm>
            <a:off x="1691680" y="980728"/>
            <a:ext cx="1368152" cy="2015654"/>
            <a:chOff x="1691680" y="981298"/>
            <a:chExt cx="1368152" cy="2015654"/>
          </a:xfrm>
        </p:grpSpPr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03EC3176-5303-F84F-ACAC-BFC22289E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116 CuadroTexto">
              <a:extLst>
                <a:ext uri="{FF2B5EF4-FFF2-40B4-BE49-F238E27FC236}">
                  <a16:creationId xmlns:a16="http://schemas.microsoft.com/office/drawing/2014/main" id="{99A98620-CA68-7448-AE65-DF0482DDD0F5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117 CuadroTexto">
              <a:extLst>
                <a:ext uri="{FF2B5EF4-FFF2-40B4-BE49-F238E27FC236}">
                  <a16:creationId xmlns:a16="http://schemas.microsoft.com/office/drawing/2014/main" id="{7AAF61D6-FAB5-204B-914A-20FD8EDE4E98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89 CuadroTexto">
              <a:extLst>
                <a:ext uri="{FF2B5EF4-FFF2-40B4-BE49-F238E27FC236}">
                  <a16:creationId xmlns:a16="http://schemas.microsoft.com/office/drawing/2014/main" id="{DDBB8902-307B-FE48-AA9A-8EB70071357D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38538986-BB1A-3347-9B50-D9B34E4E05F4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29EFFC6D-7CC9-3248-AF4C-28B8BAEC005E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9571DA06-AD5F-4F4B-AA5D-96E7B4F07D2A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35223CFD-7D49-334C-8369-4A4B5135315F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DC3B7932-49F5-C148-B6C0-4DB242C6122B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250BC699-026B-C548-A833-067BB9B03058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0F70B138-16FA-0A4F-94BB-DC783A464C15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0B9D8773-2C9A-094D-BD5A-1C90C0C90207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5CB7CE29-9BAF-3341-BF6F-B629FB8361BE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FF60D150-2F12-0B47-9F04-7B2C673ACCD8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9B6D0039-8E19-2744-829F-4D3A38687582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6C4289B8-B2B2-5049-B111-899F8197DCF3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5938C6F7-ADBC-BA41-AFE4-45573AE4F8D9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3FE1D8A1-38AD-0042-A366-38E0D472C028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14F8FCCE-8160-4740-97D3-3EE47A7411D4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CD9D816E-00DA-6447-9119-47EABD87B514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B5CC5A81-6E09-854B-9492-DF52A6BCF216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CB37A0E0-E3B0-5544-9953-6822C3766150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D261D39B-6845-9C44-BA10-F1CA345E004E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C1C1CFD9-AC96-BF46-A1FD-EB80A27BB734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ACD91D41-091A-5845-B87D-3066F093BCC6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56BBD968-C02F-0D42-8401-78212AF72FB1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F2E93884-E1AF-0040-AFED-0014EF1AE8DF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BB4029CF-6B30-E341-82C4-C1C1E1C68CD0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83220E9E-510A-6948-9ECF-C6BD28CA4543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473F420D-4A8C-6344-87EF-F66164AF3E90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3363E1BD-CB0E-F54B-B589-72B2BF36F70B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3549A715-F052-A744-9172-4B17B438D6A6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7F3DA6B8-31C5-D14F-9CB6-6896944F8D3D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C6EA8611-492D-6C4B-B685-A766AF03E936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25A5893A-0801-C14E-9DF5-D43335E41C03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6679C8B1-A74D-4D40-86CC-EA2D1711CD92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B492F285-5178-3146-8731-10393FB4F9E7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AA593E9B-C9E8-DC4F-8052-E975F48EA30E}"/>
              </a:ext>
            </a:extLst>
          </p:cNvPr>
          <p:cNvGrpSpPr/>
          <p:nvPr/>
        </p:nvGrpSpPr>
        <p:grpSpPr>
          <a:xfrm>
            <a:off x="3131840" y="2132286"/>
            <a:ext cx="376808" cy="72008"/>
            <a:chOff x="4499992" y="2132856"/>
            <a:chExt cx="376808" cy="72008"/>
          </a:xfrm>
        </p:grpSpPr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D806BF85-534B-004A-B9CB-3DCB89C7BDC0}"/>
                </a:ext>
              </a:extLst>
            </p:cNvPr>
            <p:cNvSpPr/>
            <p:nvPr/>
          </p:nvSpPr>
          <p:spPr>
            <a:xfrm>
              <a:off x="44999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21AEE28F-22EF-6648-B4A0-81FD63C1B7EA}"/>
                </a:ext>
              </a:extLst>
            </p:cNvPr>
            <p:cNvSpPr/>
            <p:nvPr/>
          </p:nvSpPr>
          <p:spPr>
            <a:xfrm>
              <a:off x="46523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9C4E0ACC-6FDA-8842-8960-1A210482DA42}"/>
                </a:ext>
              </a:extLst>
            </p:cNvPr>
            <p:cNvSpPr/>
            <p:nvPr/>
          </p:nvSpPr>
          <p:spPr>
            <a:xfrm>
              <a:off x="48047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00ED4055-5ABC-A047-ABD5-0BBDD447ABB3}"/>
              </a:ext>
            </a:extLst>
          </p:cNvPr>
          <p:cNvGrpSpPr/>
          <p:nvPr/>
        </p:nvGrpSpPr>
        <p:grpSpPr>
          <a:xfrm>
            <a:off x="3563888" y="980728"/>
            <a:ext cx="1368152" cy="2015654"/>
            <a:chOff x="1691680" y="981298"/>
            <a:chExt cx="1368152" cy="2015654"/>
          </a:xfrm>
        </p:grpSpPr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EE6E5C9F-FD91-E147-AEF8-4838DDFC2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116 CuadroTexto">
              <a:extLst>
                <a:ext uri="{FF2B5EF4-FFF2-40B4-BE49-F238E27FC236}">
                  <a16:creationId xmlns:a16="http://schemas.microsoft.com/office/drawing/2014/main" id="{5A52633D-2BA3-3045-B99A-EE207B3EB77F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117 CuadroTexto">
              <a:extLst>
                <a:ext uri="{FF2B5EF4-FFF2-40B4-BE49-F238E27FC236}">
                  <a16:creationId xmlns:a16="http://schemas.microsoft.com/office/drawing/2014/main" id="{B78E9B01-F566-D849-98AF-38A268C5820E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89 CuadroTexto">
              <a:extLst>
                <a:ext uri="{FF2B5EF4-FFF2-40B4-BE49-F238E27FC236}">
                  <a16:creationId xmlns:a16="http://schemas.microsoft.com/office/drawing/2014/main" id="{62ECCFB0-4F97-544D-825C-14FF12A0C370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543BB32A-CE43-A347-8148-1FE784F23506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0C1EF70B-4F67-514D-A49B-7EA5A835A97C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7664E4BC-E3FB-C147-AA4C-204DF65B0A74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E2EDBDD9-53CE-8947-9FDF-DC6FF0125FE4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9DF3207A-60BC-5B40-B494-C3F4B05A0A59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CBF9B44C-14FF-AD4A-B9F8-9A513583EF11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C3D99314-1C56-4841-AB25-EB1115D9ED8D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>
              <a:extLst>
                <a:ext uri="{FF2B5EF4-FFF2-40B4-BE49-F238E27FC236}">
                  <a16:creationId xmlns:a16="http://schemas.microsoft.com/office/drawing/2014/main" id="{8A9DB94E-C828-624B-AF91-4CEB518D9E4A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>
              <a:extLst>
                <a:ext uri="{FF2B5EF4-FFF2-40B4-BE49-F238E27FC236}">
                  <a16:creationId xmlns:a16="http://schemas.microsoft.com/office/drawing/2014/main" id="{5BEA869A-B3D3-2D42-AAFC-34775FE52845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FC9E9553-FAFC-6C4C-9100-B452898CF8F8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01ADD654-9471-5248-B69D-9F18173CE8F6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E0FFB6B2-3D75-8244-A729-AAE81F4F227C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1D0631F2-51AF-FB44-8F2F-0993BFDC96C8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>
              <a:extLst>
                <a:ext uri="{FF2B5EF4-FFF2-40B4-BE49-F238E27FC236}">
                  <a16:creationId xmlns:a16="http://schemas.microsoft.com/office/drawing/2014/main" id="{CC16AF73-602D-8442-8F2D-659E0DBE4205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E3B9753C-7104-D44D-838D-858500DA8C54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D5DE1312-FC64-D741-B50A-F8D2742909E9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>
              <a:extLst>
                <a:ext uri="{FF2B5EF4-FFF2-40B4-BE49-F238E27FC236}">
                  <a16:creationId xmlns:a16="http://schemas.microsoft.com/office/drawing/2014/main" id="{C4165C2B-E626-984C-97A2-B54D2F7134F5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>
              <a:extLst>
                <a:ext uri="{FF2B5EF4-FFF2-40B4-BE49-F238E27FC236}">
                  <a16:creationId xmlns:a16="http://schemas.microsoft.com/office/drawing/2014/main" id="{559EFFC5-D07A-5B47-A292-CD7A707224E1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>
              <a:extLst>
                <a:ext uri="{FF2B5EF4-FFF2-40B4-BE49-F238E27FC236}">
                  <a16:creationId xmlns:a16="http://schemas.microsoft.com/office/drawing/2014/main" id="{D7E0CAC6-89F1-8845-89CC-F1C7DCDF50B8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68F793CA-38B1-284B-8481-354B10C81EB8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E2EEBC51-E33F-5747-859E-5D99815672C0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DCC7ED8A-EE22-474B-979B-873719718D61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>
              <a:extLst>
                <a:ext uri="{FF2B5EF4-FFF2-40B4-BE49-F238E27FC236}">
                  <a16:creationId xmlns:a16="http://schemas.microsoft.com/office/drawing/2014/main" id="{A8DB01F3-CEC7-8F41-95C8-01DC606D9EB9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>
              <a:extLst>
                <a:ext uri="{FF2B5EF4-FFF2-40B4-BE49-F238E27FC236}">
                  <a16:creationId xmlns:a16="http://schemas.microsoft.com/office/drawing/2014/main" id="{923C25AC-117A-5C4D-87AD-C4EBC4D3DA36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>
              <a:extLst>
                <a:ext uri="{FF2B5EF4-FFF2-40B4-BE49-F238E27FC236}">
                  <a16:creationId xmlns:a16="http://schemas.microsoft.com/office/drawing/2014/main" id="{D39E2747-A5B9-3745-BD77-EF228DDBDEE5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>
              <a:extLst>
                <a:ext uri="{FF2B5EF4-FFF2-40B4-BE49-F238E27FC236}">
                  <a16:creationId xmlns:a16="http://schemas.microsoft.com/office/drawing/2014/main" id="{1B50A8B4-A512-ED46-80E1-A3369AE7C6E4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4505F513-1F9B-6549-8372-0FC721FA81CE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>
              <a:extLst>
                <a:ext uri="{FF2B5EF4-FFF2-40B4-BE49-F238E27FC236}">
                  <a16:creationId xmlns:a16="http://schemas.microsoft.com/office/drawing/2014/main" id="{B2BFC504-3098-DC43-ADC2-B855B1930ACA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8A616C51-D59D-FC45-9557-15E2C0E8F2AD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7AB6C7D6-D8DE-9E44-9E44-5FBE86E4A5D7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>
              <a:extLst>
                <a:ext uri="{FF2B5EF4-FFF2-40B4-BE49-F238E27FC236}">
                  <a16:creationId xmlns:a16="http://schemas.microsoft.com/office/drawing/2014/main" id="{07B597D3-1FDF-104D-A5AD-3C2A0882F5B6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061AC4D5-A10E-A14C-805D-6294A7FDCCA5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D571DB11-3D2F-6B47-8B34-1F910E3A2370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8C41925C-1718-934C-AEC8-82118CC7F85F}"/>
              </a:ext>
            </a:extLst>
          </p:cNvPr>
          <p:cNvSpPr txBox="1"/>
          <p:nvPr/>
        </p:nvSpPr>
        <p:spPr>
          <a:xfrm>
            <a:off x="372851" y="3121814"/>
            <a:ext cx="8867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x1 &lt; x1[1]: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2</a:t>
            </a:r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EDE93632-E5DD-D049-84D1-C102EE7A8999}"/>
              </a:ext>
            </a:extLst>
          </p:cNvPr>
          <p:cNvSpPr txBox="1"/>
          <p:nvPr/>
        </p:nvSpPr>
        <p:spPr>
          <a:xfrm>
            <a:off x="1875639" y="3115540"/>
            <a:ext cx="8867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x1 &lt; x1[2]: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2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987C672A-327D-124A-9B66-1FDA21E607C9}"/>
              </a:ext>
            </a:extLst>
          </p:cNvPr>
          <p:cNvSpPr txBox="1"/>
          <p:nvPr/>
        </p:nvSpPr>
        <p:spPr>
          <a:xfrm>
            <a:off x="3804573" y="3115540"/>
            <a:ext cx="9044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x2 &lt; x2[N]: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2</a:t>
            </a:r>
          </a:p>
        </p:txBody>
      </p:sp>
      <p:sp>
        <p:nvSpPr>
          <p:cNvPr id="166" name="Flecha derecha 165">
            <a:extLst>
              <a:ext uri="{FF2B5EF4-FFF2-40B4-BE49-F238E27FC236}">
                <a16:creationId xmlns:a16="http://schemas.microsoft.com/office/drawing/2014/main" id="{1E884C18-3140-5E44-AC77-C9AEF733818D}"/>
              </a:ext>
            </a:extLst>
          </p:cNvPr>
          <p:cNvSpPr/>
          <p:nvPr/>
        </p:nvSpPr>
        <p:spPr>
          <a:xfrm>
            <a:off x="4932040" y="2060278"/>
            <a:ext cx="483541" cy="216024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CF6A1BD5-F9F7-1D49-993A-ADAD4687B893}"/>
              </a:ext>
            </a:extLst>
          </p:cNvPr>
          <p:cNvGrpSpPr/>
          <p:nvPr/>
        </p:nvGrpSpPr>
        <p:grpSpPr>
          <a:xfrm>
            <a:off x="5580112" y="987572"/>
            <a:ext cx="1368152" cy="2015654"/>
            <a:chOff x="1691680" y="981298"/>
            <a:chExt cx="1368152" cy="2015654"/>
          </a:xfrm>
        </p:grpSpPr>
        <p:cxnSp>
          <p:nvCxnSpPr>
            <p:cNvPr id="170" name="Conector recto 169">
              <a:extLst>
                <a:ext uri="{FF2B5EF4-FFF2-40B4-BE49-F238E27FC236}">
                  <a16:creationId xmlns:a16="http://schemas.microsoft.com/office/drawing/2014/main" id="{7E7D57D8-8E46-E24F-9DDF-769DF1D4A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116 CuadroTexto">
              <a:extLst>
                <a:ext uri="{FF2B5EF4-FFF2-40B4-BE49-F238E27FC236}">
                  <a16:creationId xmlns:a16="http://schemas.microsoft.com/office/drawing/2014/main" id="{ADE081A1-788E-9E44-88FC-F8302450F848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117 CuadroTexto">
              <a:extLst>
                <a:ext uri="{FF2B5EF4-FFF2-40B4-BE49-F238E27FC236}">
                  <a16:creationId xmlns:a16="http://schemas.microsoft.com/office/drawing/2014/main" id="{A466E52A-1006-0E4A-B477-1A65F8594A84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89 CuadroTexto">
              <a:extLst>
                <a:ext uri="{FF2B5EF4-FFF2-40B4-BE49-F238E27FC236}">
                  <a16:creationId xmlns:a16="http://schemas.microsoft.com/office/drawing/2014/main" id="{04802613-1883-D942-8465-95BEDBDA2890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" name="Conector recto 173">
              <a:extLst>
                <a:ext uri="{FF2B5EF4-FFF2-40B4-BE49-F238E27FC236}">
                  <a16:creationId xmlns:a16="http://schemas.microsoft.com/office/drawing/2014/main" id="{867900E3-FA7B-EA45-AB32-E438E398A51A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>
              <a:extLst>
                <a:ext uri="{FF2B5EF4-FFF2-40B4-BE49-F238E27FC236}">
                  <a16:creationId xmlns:a16="http://schemas.microsoft.com/office/drawing/2014/main" id="{0225212B-054D-2D4F-ACA3-D946EE912243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>
              <a:extLst>
                <a:ext uri="{FF2B5EF4-FFF2-40B4-BE49-F238E27FC236}">
                  <a16:creationId xmlns:a16="http://schemas.microsoft.com/office/drawing/2014/main" id="{955652E2-B661-244E-87BD-A5988D8B47F5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>
              <a:extLst>
                <a:ext uri="{FF2B5EF4-FFF2-40B4-BE49-F238E27FC236}">
                  <a16:creationId xmlns:a16="http://schemas.microsoft.com/office/drawing/2014/main" id="{CB4AA933-B2AB-0F4D-986E-A864C9522D44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>
              <a:extLst>
                <a:ext uri="{FF2B5EF4-FFF2-40B4-BE49-F238E27FC236}">
                  <a16:creationId xmlns:a16="http://schemas.microsoft.com/office/drawing/2014/main" id="{38901C80-41F5-3647-ADFD-CB0F3AE69307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>
              <a:extLst>
                <a:ext uri="{FF2B5EF4-FFF2-40B4-BE49-F238E27FC236}">
                  <a16:creationId xmlns:a16="http://schemas.microsoft.com/office/drawing/2014/main" id="{0902FEAA-F528-F544-8F9B-424FDFA2A39D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>
              <a:extLst>
                <a:ext uri="{FF2B5EF4-FFF2-40B4-BE49-F238E27FC236}">
                  <a16:creationId xmlns:a16="http://schemas.microsoft.com/office/drawing/2014/main" id="{F5E0C1C3-3760-894B-9B57-4DFA9C82C1F0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>
              <a:extLst>
                <a:ext uri="{FF2B5EF4-FFF2-40B4-BE49-F238E27FC236}">
                  <a16:creationId xmlns:a16="http://schemas.microsoft.com/office/drawing/2014/main" id="{D4253C8C-8561-984C-B01E-984B2E6DE9EB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>
              <a:extLst>
                <a:ext uri="{FF2B5EF4-FFF2-40B4-BE49-F238E27FC236}">
                  <a16:creationId xmlns:a16="http://schemas.microsoft.com/office/drawing/2014/main" id="{CED1BFC1-EB72-2045-A4B7-272B9AC3747D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>
              <a:extLst>
                <a:ext uri="{FF2B5EF4-FFF2-40B4-BE49-F238E27FC236}">
                  <a16:creationId xmlns:a16="http://schemas.microsoft.com/office/drawing/2014/main" id="{1093B06F-A8DD-004D-86D9-A5DD95D7E70B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>
              <a:extLst>
                <a:ext uri="{FF2B5EF4-FFF2-40B4-BE49-F238E27FC236}">
                  <a16:creationId xmlns:a16="http://schemas.microsoft.com/office/drawing/2014/main" id="{7002A788-73D7-C142-9386-605772AA6B68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>
              <a:extLst>
                <a:ext uri="{FF2B5EF4-FFF2-40B4-BE49-F238E27FC236}">
                  <a16:creationId xmlns:a16="http://schemas.microsoft.com/office/drawing/2014/main" id="{A167AB23-91DA-E844-9630-D79567EABACD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>
              <a:extLst>
                <a:ext uri="{FF2B5EF4-FFF2-40B4-BE49-F238E27FC236}">
                  <a16:creationId xmlns:a16="http://schemas.microsoft.com/office/drawing/2014/main" id="{B5C03899-1F52-8D49-BBEF-A23384B4A7CA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A18F166F-EE67-F047-824F-6B3711DA8BBF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>
              <a:extLst>
                <a:ext uri="{FF2B5EF4-FFF2-40B4-BE49-F238E27FC236}">
                  <a16:creationId xmlns:a16="http://schemas.microsoft.com/office/drawing/2014/main" id="{8FB0A9C2-E2F1-534C-99C7-7F660D29761B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>
              <a:extLst>
                <a:ext uri="{FF2B5EF4-FFF2-40B4-BE49-F238E27FC236}">
                  <a16:creationId xmlns:a16="http://schemas.microsoft.com/office/drawing/2014/main" id="{7A10B428-0F50-F148-BC87-4FBF0B586E3B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24EFFF99-0432-D946-BDF0-FF2C3D0364E8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>
              <a:extLst>
                <a:ext uri="{FF2B5EF4-FFF2-40B4-BE49-F238E27FC236}">
                  <a16:creationId xmlns:a16="http://schemas.microsoft.com/office/drawing/2014/main" id="{937E28C6-A1C9-244F-B307-E4CB90AB4527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>
              <a:extLst>
                <a:ext uri="{FF2B5EF4-FFF2-40B4-BE49-F238E27FC236}">
                  <a16:creationId xmlns:a16="http://schemas.microsoft.com/office/drawing/2014/main" id="{2B3B2196-CFD8-4C4C-9CB1-CAB7620AFF3C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>
              <a:extLst>
                <a:ext uri="{FF2B5EF4-FFF2-40B4-BE49-F238E27FC236}">
                  <a16:creationId xmlns:a16="http://schemas.microsoft.com/office/drawing/2014/main" id="{20B8EC7B-5B38-DA42-BB76-3E515698138E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>
              <a:extLst>
                <a:ext uri="{FF2B5EF4-FFF2-40B4-BE49-F238E27FC236}">
                  <a16:creationId xmlns:a16="http://schemas.microsoft.com/office/drawing/2014/main" id="{E05D0DCF-7E53-D243-BF46-82F679C56954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>
              <a:extLst>
                <a:ext uri="{FF2B5EF4-FFF2-40B4-BE49-F238E27FC236}">
                  <a16:creationId xmlns:a16="http://schemas.microsoft.com/office/drawing/2014/main" id="{6924AAEE-2297-6646-94D8-AE31D5D53E5C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>
              <a:extLst>
                <a:ext uri="{FF2B5EF4-FFF2-40B4-BE49-F238E27FC236}">
                  <a16:creationId xmlns:a16="http://schemas.microsoft.com/office/drawing/2014/main" id="{71800E5B-D540-BC4E-9D90-A36F629E92C9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010AF8B1-05DB-E74D-A9FD-178C7BA25856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>
              <a:extLst>
                <a:ext uri="{FF2B5EF4-FFF2-40B4-BE49-F238E27FC236}">
                  <a16:creationId xmlns:a16="http://schemas.microsoft.com/office/drawing/2014/main" id="{9E5146CD-E796-7C4A-9A72-C1ECFAAF12E4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>
              <a:extLst>
                <a:ext uri="{FF2B5EF4-FFF2-40B4-BE49-F238E27FC236}">
                  <a16:creationId xmlns:a16="http://schemas.microsoft.com/office/drawing/2014/main" id="{B6B0F059-CC67-C140-8A20-623054CFC976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>
              <a:extLst>
                <a:ext uri="{FF2B5EF4-FFF2-40B4-BE49-F238E27FC236}">
                  <a16:creationId xmlns:a16="http://schemas.microsoft.com/office/drawing/2014/main" id="{13040674-6782-3F47-BECA-FBC3A2C4B047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3711D9D0-A563-5D48-866B-F37A6AE5AE86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>
              <a:extLst>
                <a:ext uri="{FF2B5EF4-FFF2-40B4-BE49-F238E27FC236}">
                  <a16:creationId xmlns:a16="http://schemas.microsoft.com/office/drawing/2014/main" id="{837EE9A1-2223-7840-9D99-316D1D30AE35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>
              <a:extLst>
                <a:ext uri="{FF2B5EF4-FFF2-40B4-BE49-F238E27FC236}">
                  <a16:creationId xmlns:a16="http://schemas.microsoft.com/office/drawing/2014/main" id="{5F5D282F-ED0B-3A47-9BEF-B98BFDE97783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>
              <a:extLst>
                <a:ext uri="{FF2B5EF4-FFF2-40B4-BE49-F238E27FC236}">
                  <a16:creationId xmlns:a16="http://schemas.microsoft.com/office/drawing/2014/main" id="{8518AE2F-D5D8-904D-AB63-3C00B36FDFBE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>
              <a:extLst>
                <a:ext uri="{FF2B5EF4-FFF2-40B4-BE49-F238E27FC236}">
                  <a16:creationId xmlns:a16="http://schemas.microsoft.com/office/drawing/2014/main" id="{38CCFFB2-4A43-7E4D-A814-D2BBAF20007C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>
              <a:extLst>
                <a:ext uri="{FF2B5EF4-FFF2-40B4-BE49-F238E27FC236}">
                  <a16:creationId xmlns:a16="http://schemas.microsoft.com/office/drawing/2014/main" id="{4F692CB4-D55B-1F4F-AC29-233E4440B87A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7870CECB-69E2-604A-AAA1-842B601C033C}"/>
              </a:ext>
            </a:extLst>
          </p:cNvPr>
          <p:cNvSpPr txBox="1"/>
          <p:nvPr/>
        </p:nvSpPr>
        <p:spPr>
          <a:xfrm>
            <a:off x="5796136" y="3122384"/>
            <a:ext cx="9044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x1 &lt; x1[4]: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2</a:t>
            </a:r>
          </a:p>
        </p:txBody>
      </p:sp>
      <p:cxnSp>
        <p:nvCxnSpPr>
          <p:cNvPr id="209" name="Conector recto de flecha 208">
            <a:extLst>
              <a:ext uri="{FF2B5EF4-FFF2-40B4-BE49-F238E27FC236}">
                <a16:creationId xmlns:a16="http://schemas.microsoft.com/office/drawing/2014/main" id="{EE38D339-2171-4849-BFE7-F57FB53A78CD}"/>
              </a:ext>
            </a:extLst>
          </p:cNvPr>
          <p:cNvCxnSpPr>
            <a:cxnSpLocks/>
          </p:cNvCxnSpPr>
          <p:nvPr/>
        </p:nvCxnSpPr>
        <p:spPr>
          <a:xfrm flipV="1">
            <a:off x="7156866" y="1530182"/>
            <a:ext cx="0" cy="96874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de flecha 209">
            <a:extLst>
              <a:ext uri="{FF2B5EF4-FFF2-40B4-BE49-F238E27FC236}">
                <a16:creationId xmlns:a16="http://schemas.microsoft.com/office/drawing/2014/main" id="{89847B9C-96C5-0B46-BEB9-335E4701216B}"/>
              </a:ext>
            </a:extLst>
          </p:cNvPr>
          <p:cNvCxnSpPr>
            <a:cxnSpLocks/>
          </p:cNvCxnSpPr>
          <p:nvPr/>
        </p:nvCxnSpPr>
        <p:spPr>
          <a:xfrm>
            <a:off x="7151847" y="2498925"/>
            <a:ext cx="1008112" cy="336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7ADD2FF9-F19F-8A43-9087-F1DCCD28C789}"/>
              </a:ext>
            </a:extLst>
          </p:cNvPr>
          <p:cNvSpPr txBox="1"/>
          <p:nvPr/>
        </p:nvSpPr>
        <p:spPr>
          <a:xfrm>
            <a:off x="6582893" y="3353216"/>
            <a:ext cx="1217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Partici</a:t>
            </a:r>
            <a:r>
              <a:rPr lang="es-ES" sz="1200" dirty="0"/>
              <a:t>ón óptima</a:t>
            </a:r>
            <a:endParaRPr lang="es-CO" sz="1200" dirty="0"/>
          </a:p>
        </p:txBody>
      </p:sp>
      <p:cxnSp>
        <p:nvCxnSpPr>
          <p:cNvPr id="220" name="Conector recto 219">
            <a:extLst>
              <a:ext uri="{FF2B5EF4-FFF2-40B4-BE49-F238E27FC236}">
                <a16:creationId xmlns:a16="http://schemas.microsoft.com/office/drawing/2014/main" id="{FA54C91D-B584-4E4A-ADEE-A0BEB7881E26}"/>
              </a:ext>
            </a:extLst>
          </p:cNvPr>
          <p:cNvCxnSpPr/>
          <p:nvPr/>
        </p:nvCxnSpPr>
        <p:spPr>
          <a:xfrm>
            <a:off x="7668344" y="1488853"/>
            <a:ext cx="0" cy="1220067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CuadroTexto 220">
            <a:extLst>
              <a:ext uri="{FF2B5EF4-FFF2-40B4-BE49-F238E27FC236}">
                <a16:creationId xmlns:a16="http://schemas.microsoft.com/office/drawing/2014/main" id="{D182CC84-A39C-3C4C-91F4-4C67158DED5E}"/>
              </a:ext>
            </a:extLst>
          </p:cNvPr>
          <p:cNvSpPr txBox="1"/>
          <p:nvPr/>
        </p:nvSpPr>
        <p:spPr>
          <a:xfrm>
            <a:off x="7407956" y="2708920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cs typeface="Times New Roman" panose="02020603050405020304" pitchFamily="18" charset="0"/>
              </a:rPr>
              <a:t>x1[4]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04954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H:\ESCUDOS Y LOGOS\LOGO_MEDELLIN_MEDIA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3732" y="260648"/>
            <a:ext cx="233108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uadroTexto 2"/>
          <p:cNvSpPr txBox="1"/>
          <p:nvPr/>
        </p:nvSpPr>
        <p:spPr>
          <a:xfrm>
            <a:off x="2055541" y="2276872"/>
            <a:ext cx="4963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latin typeface="Times New Roman"/>
                <a:cs typeface="Times New Roman"/>
              </a:rPr>
              <a:t>GRACIAS POR SU ATENCIÓN</a:t>
            </a:r>
            <a:r>
              <a:rPr lang="es-ES_tradnl" sz="2800" dirty="0">
                <a:latin typeface="Times New Roman"/>
                <a:cs typeface="Times New Roman"/>
              </a:rPr>
              <a:t> </a:t>
            </a:r>
            <a:endParaRPr lang="es-ES" sz="2800" dirty="0">
              <a:latin typeface="Times New Roman"/>
              <a:cs typeface="Times New Roman"/>
            </a:endParaRPr>
          </a:p>
        </p:txBody>
      </p:sp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2" y="4653136"/>
            <a:ext cx="1828800" cy="105854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963108" y="3717032"/>
            <a:ext cx="407338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>
                <a:latin typeface="Times New Roman"/>
                <a:cs typeface="Times New Roman"/>
              </a:rPr>
              <a:t>Juan David Velásquez H., MSc, PhD</a:t>
            </a:r>
            <a:endParaRPr lang="es-ES_tradnl" dirty="0">
              <a:latin typeface="Times New Roman"/>
              <a:cs typeface="Times New Roman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Profesor Titular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Departamento de Ciencias de la Computación y la Decisión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E-mail: jdvelasq@unal.edu.co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n-US" sz="1400" dirty="0">
                <a:latin typeface="Arial Narrow"/>
                <a:cs typeface="Arial Narrow"/>
              </a:rPr>
              <a:t>URL: </a:t>
            </a:r>
            <a:r>
              <a:rPr lang="en-US" sz="1400" u="sng" dirty="0">
                <a:latin typeface="Arial Narrow"/>
                <a:cs typeface="Arial Narrow"/>
                <a:hlinkClick r:id="rId4"/>
              </a:rPr>
              <a:t>www.docentes.unal.edu.co/jdvelasq</a:t>
            </a:r>
            <a:endParaRPr lang="es-ES_tradnl" sz="1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23757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ángulo 228">
            <a:extLst>
              <a:ext uri="{FF2B5EF4-FFF2-40B4-BE49-F238E27FC236}">
                <a16:creationId xmlns:a16="http://schemas.microsoft.com/office/drawing/2014/main" id="{8F3C954A-CD62-9448-BC77-CD8E1506C4CB}"/>
              </a:ext>
            </a:extLst>
          </p:cNvPr>
          <p:cNvSpPr/>
          <p:nvPr/>
        </p:nvSpPr>
        <p:spPr>
          <a:xfrm flipV="1">
            <a:off x="6300192" y="3601202"/>
            <a:ext cx="360040" cy="162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8" name="Rectángulo 227">
            <a:extLst>
              <a:ext uri="{FF2B5EF4-FFF2-40B4-BE49-F238E27FC236}">
                <a16:creationId xmlns:a16="http://schemas.microsoft.com/office/drawing/2014/main" id="{6F5950F9-8052-3947-94F2-69B43E7F7013}"/>
              </a:ext>
            </a:extLst>
          </p:cNvPr>
          <p:cNvSpPr/>
          <p:nvPr/>
        </p:nvSpPr>
        <p:spPr>
          <a:xfrm flipV="1">
            <a:off x="6156176" y="3130706"/>
            <a:ext cx="360040" cy="1626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0" name="CuadroTexto 229">
            <a:extLst>
              <a:ext uri="{FF2B5EF4-FFF2-40B4-BE49-F238E27FC236}">
                <a16:creationId xmlns:a16="http://schemas.microsoft.com/office/drawing/2014/main" id="{7D9CBB84-F8C2-7E4B-959F-1BF66D1F52A0}"/>
              </a:ext>
            </a:extLst>
          </p:cNvPr>
          <p:cNvSpPr txBox="1"/>
          <p:nvPr/>
        </p:nvSpPr>
        <p:spPr>
          <a:xfrm>
            <a:off x="5724128" y="3070796"/>
            <a:ext cx="1008609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x1 &lt; x1[4]: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if x2 &lt; x2[6]: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    C = 2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BF4EEFF-B4D9-F440-A12F-E1AE7D405EF2}"/>
              </a:ext>
            </a:extLst>
          </p:cNvPr>
          <p:cNvGrpSpPr/>
          <p:nvPr/>
        </p:nvGrpSpPr>
        <p:grpSpPr>
          <a:xfrm>
            <a:off x="3727293" y="3140968"/>
            <a:ext cx="1008609" cy="1223412"/>
            <a:chOff x="3721748" y="3789040"/>
            <a:chExt cx="1008609" cy="1223412"/>
          </a:xfrm>
        </p:grpSpPr>
        <p:sp>
          <p:nvSpPr>
            <p:cNvPr id="224" name="Rectángulo 223">
              <a:extLst>
                <a:ext uri="{FF2B5EF4-FFF2-40B4-BE49-F238E27FC236}">
                  <a16:creationId xmlns:a16="http://schemas.microsoft.com/office/drawing/2014/main" id="{968DD661-C2FD-F749-8B35-097517C69664}"/>
                </a:ext>
              </a:extLst>
            </p:cNvPr>
            <p:cNvSpPr/>
            <p:nvPr/>
          </p:nvSpPr>
          <p:spPr>
            <a:xfrm flipV="1">
              <a:off x="4139952" y="3842464"/>
              <a:ext cx="360040" cy="162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AFE5F698-B9C3-794C-9B2C-5ADD72CCE2DF}"/>
                </a:ext>
              </a:extLst>
            </p:cNvPr>
            <p:cNvSpPr/>
            <p:nvPr/>
          </p:nvSpPr>
          <p:spPr>
            <a:xfrm flipV="1">
              <a:off x="4283968" y="4319446"/>
              <a:ext cx="360040" cy="162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6" name="CuadroTexto 225">
              <a:extLst>
                <a:ext uri="{FF2B5EF4-FFF2-40B4-BE49-F238E27FC236}">
                  <a16:creationId xmlns:a16="http://schemas.microsoft.com/office/drawing/2014/main" id="{BDD6BF29-8AE1-E241-82B0-ABD38D009163}"/>
                </a:ext>
              </a:extLst>
            </p:cNvPr>
            <p:cNvSpPr txBox="1"/>
            <p:nvPr/>
          </p:nvSpPr>
          <p:spPr>
            <a:xfrm>
              <a:off x="3721748" y="3789040"/>
              <a:ext cx="1008609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dirty="0">
                  <a:cs typeface="Times New Roman" panose="02020603050405020304" pitchFamily="18" charset="0"/>
                </a:rPr>
                <a:t>if  x1 &lt; x1[4]: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if x2 &lt; x2[N]: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2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7632E1BC-7B09-664E-BDE3-EECE2030CE8F}"/>
              </a:ext>
            </a:extLst>
          </p:cNvPr>
          <p:cNvGrpSpPr/>
          <p:nvPr/>
        </p:nvGrpSpPr>
        <p:grpSpPr>
          <a:xfrm>
            <a:off x="260692" y="3170731"/>
            <a:ext cx="1130556" cy="1223412"/>
            <a:chOff x="251519" y="3789040"/>
            <a:chExt cx="1130556" cy="1223412"/>
          </a:xfrm>
        </p:grpSpPr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1D2595A6-9A31-8C48-8FD7-B54862DFF783}"/>
                </a:ext>
              </a:extLst>
            </p:cNvPr>
            <p:cNvSpPr/>
            <p:nvPr/>
          </p:nvSpPr>
          <p:spPr>
            <a:xfrm flipV="1">
              <a:off x="683568" y="3832060"/>
              <a:ext cx="360040" cy="17300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2033527A-4AF3-B445-9208-B2C4DDDFFBB2}"/>
                </a:ext>
              </a:extLst>
            </p:cNvPr>
            <p:cNvSpPr/>
            <p:nvPr/>
          </p:nvSpPr>
          <p:spPr>
            <a:xfrm flipV="1">
              <a:off x="827584" y="4005064"/>
              <a:ext cx="360040" cy="162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8C41925C-1718-934C-AEC8-82118CC7F85F}"/>
                </a:ext>
              </a:extLst>
            </p:cNvPr>
            <p:cNvSpPr txBox="1"/>
            <p:nvPr/>
          </p:nvSpPr>
          <p:spPr>
            <a:xfrm>
              <a:off x="251519" y="3789040"/>
              <a:ext cx="1130556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50" dirty="0">
                  <a:cs typeface="Times New Roman" panose="02020603050405020304" pitchFamily="18" charset="0"/>
                </a:rPr>
                <a:t>if  x1 &lt; x1[4]: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if x1 &lt; x1[1]: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2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C = 2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CFBDE1F-0B59-714B-B823-34830BF20718}"/>
              </a:ext>
            </a:extLst>
          </p:cNvPr>
          <p:cNvGrpSpPr/>
          <p:nvPr/>
        </p:nvGrpSpPr>
        <p:grpSpPr>
          <a:xfrm>
            <a:off x="1835199" y="3149949"/>
            <a:ext cx="1008609" cy="1223412"/>
            <a:chOff x="1744199" y="3789040"/>
            <a:chExt cx="1008609" cy="1223412"/>
          </a:xfrm>
        </p:grpSpPr>
        <p:sp>
          <p:nvSpPr>
            <p:cNvPr id="219" name="Rectángulo 218">
              <a:extLst>
                <a:ext uri="{FF2B5EF4-FFF2-40B4-BE49-F238E27FC236}">
                  <a16:creationId xmlns:a16="http://schemas.microsoft.com/office/drawing/2014/main" id="{5F9812CE-B508-CB44-95DB-078ECECCCD9F}"/>
                </a:ext>
              </a:extLst>
            </p:cNvPr>
            <p:cNvSpPr/>
            <p:nvPr/>
          </p:nvSpPr>
          <p:spPr>
            <a:xfrm flipV="1">
              <a:off x="2195736" y="3842464"/>
              <a:ext cx="360040" cy="162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8" name="Rectángulo 217">
              <a:extLst>
                <a:ext uri="{FF2B5EF4-FFF2-40B4-BE49-F238E27FC236}">
                  <a16:creationId xmlns:a16="http://schemas.microsoft.com/office/drawing/2014/main" id="{7D2E54BA-C8B1-E741-99AC-5B2A6765CE84}"/>
                </a:ext>
              </a:extLst>
            </p:cNvPr>
            <p:cNvSpPr/>
            <p:nvPr/>
          </p:nvSpPr>
          <p:spPr>
            <a:xfrm flipV="1">
              <a:off x="2248503" y="4319446"/>
              <a:ext cx="360040" cy="162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1" name="CuadroTexto 160">
              <a:extLst>
                <a:ext uri="{FF2B5EF4-FFF2-40B4-BE49-F238E27FC236}">
                  <a16:creationId xmlns:a16="http://schemas.microsoft.com/office/drawing/2014/main" id="{EDE93632-E5DD-D049-84D1-C102EE7A8999}"/>
                </a:ext>
              </a:extLst>
            </p:cNvPr>
            <p:cNvSpPr txBox="1"/>
            <p:nvPr/>
          </p:nvSpPr>
          <p:spPr>
            <a:xfrm>
              <a:off x="1744199" y="3789040"/>
              <a:ext cx="1008609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dirty="0">
                  <a:cs typeface="Times New Roman" panose="02020603050405020304" pitchFamily="18" charset="0"/>
                </a:rPr>
                <a:t>if  x1 &lt; x1[4]: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if x1 &lt; x1[2]: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2</a:t>
              </a:r>
            </a:p>
          </p:txBody>
        </p:sp>
      </p:grpSp>
      <p:sp>
        <p:nvSpPr>
          <p:cNvPr id="211" name="Rectángulo 210">
            <a:extLst>
              <a:ext uri="{FF2B5EF4-FFF2-40B4-BE49-F238E27FC236}">
                <a16:creationId xmlns:a16="http://schemas.microsoft.com/office/drawing/2014/main" id="{C25280F7-ACAA-154B-BA6C-6011AB47D241}"/>
              </a:ext>
            </a:extLst>
          </p:cNvPr>
          <p:cNvSpPr/>
          <p:nvPr/>
        </p:nvSpPr>
        <p:spPr>
          <a:xfrm>
            <a:off x="4067944" y="2914128"/>
            <a:ext cx="327309" cy="154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7E7E68E2-F84A-BD47-9020-9CDD437157A7}"/>
              </a:ext>
            </a:extLst>
          </p:cNvPr>
          <p:cNvSpPr/>
          <p:nvPr/>
        </p:nvSpPr>
        <p:spPr>
          <a:xfrm>
            <a:off x="1763431" y="1627377"/>
            <a:ext cx="327309" cy="154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8" name="Rectángulo 167">
            <a:extLst>
              <a:ext uri="{FF2B5EF4-FFF2-40B4-BE49-F238E27FC236}">
                <a16:creationId xmlns:a16="http://schemas.microsoft.com/office/drawing/2014/main" id="{5D8D0043-2895-8445-AE78-E1377921E554}"/>
              </a:ext>
            </a:extLst>
          </p:cNvPr>
          <p:cNvSpPr/>
          <p:nvPr/>
        </p:nvSpPr>
        <p:spPr>
          <a:xfrm>
            <a:off x="251519" y="1488853"/>
            <a:ext cx="327309" cy="154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3" name="Rectángulo 212">
            <a:extLst>
              <a:ext uri="{FF2B5EF4-FFF2-40B4-BE49-F238E27FC236}">
                <a16:creationId xmlns:a16="http://schemas.microsoft.com/office/drawing/2014/main" id="{7F44108C-55C8-394A-A505-E326DD7EFD60}"/>
              </a:ext>
            </a:extLst>
          </p:cNvPr>
          <p:cNvSpPr/>
          <p:nvPr/>
        </p:nvSpPr>
        <p:spPr>
          <a:xfrm>
            <a:off x="7668344" y="2237314"/>
            <a:ext cx="364666" cy="261609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2" name="Rectángulo 211">
            <a:extLst>
              <a:ext uri="{FF2B5EF4-FFF2-40B4-BE49-F238E27FC236}">
                <a16:creationId xmlns:a16="http://schemas.microsoft.com/office/drawing/2014/main" id="{EBAA4B96-E0D2-1040-8A8B-A000266FD1E7}"/>
              </a:ext>
            </a:extLst>
          </p:cNvPr>
          <p:cNvSpPr/>
          <p:nvPr/>
        </p:nvSpPr>
        <p:spPr>
          <a:xfrm>
            <a:off x="7151847" y="1782209"/>
            <a:ext cx="516497" cy="7167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2DA9592A-F223-2C46-B727-F5C67073990D}"/>
              </a:ext>
            </a:extLst>
          </p:cNvPr>
          <p:cNvSpPr/>
          <p:nvPr/>
        </p:nvSpPr>
        <p:spPr>
          <a:xfrm>
            <a:off x="3635896" y="1896769"/>
            <a:ext cx="327309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C454310C-36D3-5D41-806A-1441D2D2B668}"/>
              </a:ext>
            </a:extLst>
          </p:cNvPr>
          <p:cNvSpPr/>
          <p:nvPr/>
        </p:nvSpPr>
        <p:spPr>
          <a:xfrm>
            <a:off x="235154" y="1905446"/>
            <a:ext cx="360040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6455847C-B097-4D4C-8098-E1735020FCE8}"/>
              </a:ext>
            </a:extLst>
          </p:cNvPr>
          <p:cNvGrpSpPr/>
          <p:nvPr/>
        </p:nvGrpSpPr>
        <p:grpSpPr>
          <a:xfrm>
            <a:off x="179512" y="980728"/>
            <a:ext cx="1368152" cy="2015654"/>
            <a:chOff x="1691680" y="981298"/>
            <a:chExt cx="1368152" cy="2015654"/>
          </a:xfrm>
        </p:grpSpPr>
        <p:cxnSp>
          <p:nvCxnSpPr>
            <p:cNvPr id="2" name="Conector recto 1">
              <a:extLst>
                <a:ext uri="{FF2B5EF4-FFF2-40B4-BE49-F238E27FC236}">
                  <a16:creationId xmlns:a16="http://schemas.microsoft.com/office/drawing/2014/main" id="{1A9C4CC1-6F62-1A4D-AE9E-2D7A11BD8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116 CuadroTexto">
              <a:extLst>
                <a:ext uri="{FF2B5EF4-FFF2-40B4-BE49-F238E27FC236}">
                  <a16:creationId xmlns:a16="http://schemas.microsoft.com/office/drawing/2014/main" id="{94190E9E-4610-7A43-83DB-B0F0E8E243F9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117 CuadroTexto">
              <a:extLst>
                <a:ext uri="{FF2B5EF4-FFF2-40B4-BE49-F238E27FC236}">
                  <a16:creationId xmlns:a16="http://schemas.microsoft.com/office/drawing/2014/main" id="{A6BFB4AF-7CC3-8547-B06B-8A1E86465AF6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89 CuadroTexto">
              <a:extLst>
                <a:ext uri="{FF2B5EF4-FFF2-40B4-BE49-F238E27FC236}">
                  <a16:creationId xmlns:a16="http://schemas.microsoft.com/office/drawing/2014/main" id="{AB49DF1E-C0DB-7146-B5EA-CB825C4924D2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BE064DA7-38FE-164B-90AF-43AD10F70530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1C27DEA1-35A3-0843-B473-966708A54FE2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F4D6C83-47D1-8F49-88CB-922451F73AA6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8AED290-D59C-5940-9CEC-A88BA488DAE0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F61704D-1A46-FD47-A294-E9AA9BAB394A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B0E8270C-F180-0740-AB21-D00613032D35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0DBC639-DCD2-1946-ADF7-E5A5CCE60209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FEC03BA-0A91-A443-87CD-5B68C2096CAF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F73500D-B1EB-A04C-84CB-BE783714DE0A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B0EED97E-8523-2549-80E1-2C5EAA1F6215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6DFF7283-C574-F840-95AA-3294E438C2A5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CAF8E3FD-DAB0-4842-A416-2CC78AEC07EB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5C6FD5C-6456-444D-A79D-86E8E07F669A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5C634426-BF82-FC4C-9BCB-86712B7AD488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89BC8A65-2706-9449-8229-745B50FE0642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84A79384-3E50-A743-8833-7582FA621886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2FE148A-BE70-8D43-9D87-87ACE342131D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3B7E685D-66D3-9C43-AF14-7DEFF0083FC1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03C1CCA1-B702-4447-90BF-2C538BFA9B6D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B97D011D-46EB-EF4E-AD3A-2A9CC42FA24C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A65B8931-5B65-CF40-B213-BE37B731BF04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E461831-0885-7445-9589-D2B3E46196B3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3F277D29-978D-A041-8780-C2621CBF90FF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6DF0BA29-D158-4E42-AA17-F40670A53350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C93FD311-7037-7647-BDFB-D580199E4E1F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FCDF9B6B-C58F-024E-A454-491FC1ED3D20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05DF7538-5EE4-7A4F-B2DE-7360AEA4579F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ED8C7916-ED8E-3B45-A35F-B79E41451784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A64C9F0A-485D-BA42-9A60-9FF599039C62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A56E61BB-2CDA-204F-BE38-BD671E98344B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29F723CD-559F-E246-899B-E3170C53E75A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3D9DA79B-C6E9-4C45-B4D1-6BF6D8C7C6A9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A1D161F0-34B7-DE40-8281-466CE813BB79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7024D309-D5D7-3648-8251-E211D78C1A8E}"/>
              </a:ext>
            </a:extLst>
          </p:cNvPr>
          <p:cNvSpPr/>
          <p:nvPr/>
        </p:nvSpPr>
        <p:spPr>
          <a:xfrm>
            <a:off x="1747322" y="1896769"/>
            <a:ext cx="360040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AF342B6D-F8E2-6A40-B6C8-BDFB2ED4951E}"/>
              </a:ext>
            </a:extLst>
          </p:cNvPr>
          <p:cNvGrpSpPr/>
          <p:nvPr/>
        </p:nvGrpSpPr>
        <p:grpSpPr>
          <a:xfrm>
            <a:off x="1691680" y="980728"/>
            <a:ext cx="1368152" cy="2015654"/>
            <a:chOff x="1691680" y="981298"/>
            <a:chExt cx="1368152" cy="2015654"/>
          </a:xfrm>
        </p:grpSpPr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03EC3176-5303-F84F-ACAC-BFC22289E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116 CuadroTexto">
              <a:extLst>
                <a:ext uri="{FF2B5EF4-FFF2-40B4-BE49-F238E27FC236}">
                  <a16:creationId xmlns:a16="http://schemas.microsoft.com/office/drawing/2014/main" id="{99A98620-CA68-7448-AE65-DF0482DDD0F5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117 CuadroTexto">
              <a:extLst>
                <a:ext uri="{FF2B5EF4-FFF2-40B4-BE49-F238E27FC236}">
                  <a16:creationId xmlns:a16="http://schemas.microsoft.com/office/drawing/2014/main" id="{7AAF61D6-FAB5-204B-914A-20FD8EDE4E98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89 CuadroTexto">
              <a:extLst>
                <a:ext uri="{FF2B5EF4-FFF2-40B4-BE49-F238E27FC236}">
                  <a16:creationId xmlns:a16="http://schemas.microsoft.com/office/drawing/2014/main" id="{DDBB8902-307B-FE48-AA9A-8EB70071357D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38538986-BB1A-3347-9B50-D9B34E4E05F4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29EFFC6D-7CC9-3248-AF4C-28B8BAEC005E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9571DA06-AD5F-4F4B-AA5D-96E7B4F07D2A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35223CFD-7D49-334C-8369-4A4B5135315F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DC3B7932-49F5-C148-B6C0-4DB242C6122B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250BC699-026B-C548-A833-067BB9B03058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0F70B138-16FA-0A4F-94BB-DC783A464C15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0B9D8773-2C9A-094D-BD5A-1C90C0C90207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5CB7CE29-9BAF-3341-BF6F-B629FB8361BE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FF60D150-2F12-0B47-9F04-7B2C673ACCD8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9B6D0039-8E19-2744-829F-4D3A38687582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6C4289B8-B2B2-5049-B111-899F8197DCF3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5938C6F7-ADBC-BA41-AFE4-45573AE4F8D9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3FE1D8A1-38AD-0042-A366-38E0D472C028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14F8FCCE-8160-4740-97D3-3EE47A7411D4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CD9D816E-00DA-6447-9119-47EABD87B514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B5CC5A81-6E09-854B-9492-DF52A6BCF216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CB37A0E0-E3B0-5544-9953-6822C3766150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D261D39B-6845-9C44-BA10-F1CA345E004E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C1C1CFD9-AC96-BF46-A1FD-EB80A27BB734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ACD91D41-091A-5845-B87D-3066F093BCC6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56BBD968-C02F-0D42-8401-78212AF72FB1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F2E93884-E1AF-0040-AFED-0014EF1AE8DF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BB4029CF-6B30-E341-82C4-C1C1E1C68CD0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83220E9E-510A-6948-9ECF-C6BD28CA4543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473F420D-4A8C-6344-87EF-F66164AF3E90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3363E1BD-CB0E-F54B-B589-72B2BF36F70B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3549A715-F052-A744-9172-4B17B438D6A6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7F3DA6B8-31C5-D14F-9CB6-6896944F8D3D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C6EA8611-492D-6C4B-B685-A766AF03E936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25A5893A-0801-C14E-9DF5-D43335E41C03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6679C8B1-A74D-4D40-86CC-EA2D1711CD92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B492F285-5178-3146-8731-10393FB4F9E7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AA593E9B-C9E8-DC4F-8052-E975F48EA30E}"/>
              </a:ext>
            </a:extLst>
          </p:cNvPr>
          <p:cNvGrpSpPr/>
          <p:nvPr/>
        </p:nvGrpSpPr>
        <p:grpSpPr>
          <a:xfrm>
            <a:off x="3131840" y="2132286"/>
            <a:ext cx="376808" cy="72008"/>
            <a:chOff x="4499992" y="2132856"/>
            <a:chExt cx="376808" cy="72008"/>
          </a:xfrm>
        </p:grpSpPr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D806BF85-534B-004A-B9CB-3DCB89C7BDC0}"/>
                </a:ext>
              </a:extLst>
            </p:cNvPr>
            <p:cNvSpPr/>
            <p:nvPr/>
          </p:nvSpPr>
          <p:spPr>
            <a:xfrm>
              <a:off x="44999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21AEE28F-22EF-6648-B4A0-81FD63C1B7EA}"/>
                </a:ext>
              </a:extLst>
            </p:cNvPr>
            <p:cNvSpPr/>
            <p:nvPr/>
          </p:nvSpPr>
          <p:spPr>
            <a:xfrm>
              <a:off x="46523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9C4E0ACC-6FDA-8842-8960-1A210482DA42}"/>
                </a:ext>
              </a:extLst>
            </p:cNvPr>
            <p:cNvSpPr/>
            <p:nvPr/>
          </p:nvSpPr>
          <p:spPr>
            <a:xfrm>
              <a:off x="48047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00ED4055-5ABC-A047-ABD5-0BBDD447ABB3}"/>
              </a:ext>
            </a:extLst>
          </p:cNvPr>
          <p:cNvGrpSpPr/>
          <p:nvPr/>
        </p:nvGrpSpPr>
        <p:grpSpPr>
          <a:xfrm>
            <a:off x="3563888" y="980728"/>
            <a:ext cx="1368152" cy="2015654"/>
            <a:chOff x="1691680" y="981298"/>
            <a:chExt cx="1368152" cy="2015654"/>
          </a:xfrm>
        </p:grpSpPr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EE6E5C9F-FD91-E147-AEF8-4838DDFC2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116 CuadroTexto">
              <a:extLst>
                <a:ext uri="{FF2B5EF4-FFF2-40B4-BE49-F238E27FC236}">
                  <a16:creationId xmlns:a16="http://schemas.microsoft.com/office/drawing/2014/main" id="{5A52633D-2BA3-3045-B99A-EE207B3EB77F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117 CuadroTexto">
              <a:extLst>
                <a:ext uri="{FF2B5EF4-FFF2-40B4-BE49-F238E27FC236}">
                  <a16:creationId xmlns:a16="http://schemas.microsoft.com/office/drawing/2014/main" id="{B78E9B01-F566-D849-98AF-38A268C5820E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89 CuadroTexto">
              <a:extLst>
                <a:ext uri="{FF2B5EF4-FFF2-40B4-BE49-F238E27FC236}">
                  <a16:creationId xmlns:a16="http://schemas.microsoft.com/office/drawing/2014/main" id="{62ECCFB0-4F97-544D-825C-14FF12A0C370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543BB32A-CE43-A347-8148-1FE784F23506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0C1EF70B-4F67-514D-A49B-7EA5A835A97C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7664E4BC-E3FB-C147-AA4C-204DF65B0A74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E2EDBDD9-53CE-8947-9FDF-DC6FF0125FE4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9DF3207A-60BC-5B40-B494-C3F4B05A0A59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CBF9B44C-14FF-AD4A-B9F8-9A513583EF11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C3D99314-1C56-4841-AB25-EB1115D9ED8D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>
              <a:extLst>
                <a:ext uri="{FF2B5EF4-FFF2-40B4-BE49-F238E27FC236}">
                  <a16:creationId xmlns:a16="http://schemas.microsoft.com/office/drawing/2014/main" id="{8A9DB94E-C828-624B-AF91-4CEB518D9E4A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>
              <a:extLst>
                <a:ext uri="{FF2B5EF4-FFF2-40B4-BE49-F238E27FC236}">
                  <a16:creationId xmlns:a16="http://schemas.microsoft.com/office/drawing/2014/main" id="{5BEA869A-B3D3-2D42-AAFC-34775FE52845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FC9E9553-FAFC-6C4C-9100-B452898CF8F8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01ADD654-9471-5248-B69D-9F18173CE8F6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E0FFB6B2-3D75-8244-A729-AAE81F4F227C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1D0631F2-51AF-FB44-8F2F-0993BFDC96C8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>
              <a:extLst>
                <a:ext uri="{FF2B5EF4-FFF2-40B4-BE49-F238E27FC236}">
                  <a16:creationId xmlns:a16="http://schemas.microsoft.com/office/drawing/2014/main" id="{CC16AF73-602D-8442-8F2D-659E0DBE4205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E3B9753C-7104-D44D-838D-858500DA8C54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D5DE1312-FC64-D741-B50A-F8D2742909E9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>
              <a:extLst>
                <a:ext uri="{FF2B5EF4-FFF2-40B4-BE49-F238E27FC236}">
                  <a16:creationId xmlns:a16="http://schemas.microsoft.com/office/drawing/2014/main" id="{C4165C2B-E626-984C-97A2-B54D2F7134F5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>
              <a:extLst>
                <a:ext uri="{FF2B5EF4-FFF2-40B4-BE49-F238E27FC236}">
                  <a16:creationId xmlns:a16="http://schemas.microsoft.com/office/drawing/2014/main" id="{559EFFC5-D07A-5B47-A292-CD7A707224E1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>
              <a:extLst>
                <a:ext uri="{FF2B5EF4-FFF2-40B4-BE49-F238E27FC236}">
                  <a16:creationId xmlns:a16="http://schemas.microsoft.com/office/drawing/2014/main" id="{D7E0CAC6-89F1-8845-89CC-F1C7DCDF50B8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68F793CA-38B1-284B-8481-354B10C81EB8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E2EEBC51-E33F-5747-859E-5D99815672C0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DCC7ED8A-EE22-474B-979B-873719718D61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>
              <a:extLst>
                <a:ext uri="{FF2B5EF4-FFF2-40B4-BE49-F238E27FC236}">
                  <a16:creationId xmlns:a16="http://schemas.microsoft.com/office/drawing/2014/main" id="{A8DB01F3-CEC7-8F41-95C8-01DC606D9EB9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>
              <a:extLst>
                <a:ext uri="{FF2B5EF4-FFF2-40B4-BE49-F238E27FC236}">
                  <a16:creationId xmlns:a16="http://schemas.microsoft.com/office/drawing/2014/main" id="{923C25AC-117A-5C4D-87AD-C4EBC4D3DA36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>
              <a:extLst>
                <a:ext uri="{FF2B5EF4-FFF2-40B4-BE49-F238E27FC236}">
                  <a16:creationId xmlns:a16="http://schemas.microsoft.com/office/drawing/2014/main" id="{D39E2747-A5B9-3745-BD77-EF228DDBDEE5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>
              <a:extLst>
                <a:ext uri="{FF2B5EF4-FFF2-40B4-BE49-F238E27FC236}">
                  <a16:creationId xmlns:a16="http://schemas.microsoft.com/office/drawing/2014/main" id="{1B50A8B4-A512-ED46-80E1-A3369AE7C6E4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4505F513-1F9B-6549-8372-0FC721FA81CE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>
              <a:extLst>
                <a:ext uri="{FF2B5EF4-FFF2-40B4-BE49-F238E27FC236}">
                  <a16:creationId xmlns:a16="http://schemas.microsoft.com/office/drawing/2014/main" id="{B2BFC504-3098-DC43-ADC2-B855B1930ACA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8A616C51-D59D-FC45-9557-15E2C0E8F2AD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7AB6C7D6-D8DE-9E44-9E44-5FBE86E4A5D7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>
              <a:extLst>
                <a:ext uri="{FF2B5EF4-FFF2-40B4-BE49-F238E27FC236}">
                  <a16:creationId xmlns:a16="http://schemas.microsoft.com/office/drawing/2014/main" id="{07B597D3-1FDF-104D-A5AD-3C2A0882F5B6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061AC4D5-A10E-A14C-805D-6294A7FDCCA5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D571DB11-3D2F-6B47-8B34-1F910E3A2370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Flecha derecha 165">
            <a:extLst>
              <a:ext uri="{FF2B5EF4-FFF2-40B4-BE49-F238E27FC236}">
                <a16:creationId xmlns:a16="http://schemas.microsoft.com/office/drawing/2014/main" id="{1E884C18-3140-5E44-AC77-C9AEF733818D}"/>
              </a:ext>
            </a:extLst>
          </p:cNvPr>
          <p:cNvSpPr/>
          <p:nvPr/>
        </p:nvSpPr>
        <p:spPr>
          <a:xfrm>
            <a:off x="4932040" y="2060278"/>
            <a:ext cx="483541" cy="216024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CF6A1BD5-F9F7-1D49-993A-ADAD4687B893}"/>
              </a:ext>
            </a:extLst>
          </p:cNvPr>
          <p:cNvGrpSpPr/>
          <p:nvPr/>
        </p:nvGrpSpPr>
        <p:grpSpPr>
          <a:xfrm>
            <a:off x="5580112" y="987572"/>
            <a:ext cx="1368152" cy="2015654"/>
            <a:chOff x="1691680" y="981298"/>
            <a:chExt cx="1368152" cy="2015654"/>
          </a:xfrm>
        </p:grpSpPr>
        <p:cxnSp>
          <p:nvCxnSpPr>
            <p:cNvPr id="170" name="Conector recto 169">
              <a:extLst>
                <a:ext uri="{FF2B5EF4-FFF2-40B4-BE49-F238E27FC236}">
                  <a16:creationId xmlns:a16="http://schemas.microsoft.com/office/drawing/2014/main" id="{7E7D57D8-8E46-E24F-9DDF-769DF1D4A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116 CuadroTexto">
              <a:extLst>
                <a:ext uri="{FF2B5EF4-FFF2-40B4-BE49-F238E27FC236}">
                  <a16:creationId xmlns:a16="http://schemas.microsoft.com/office/drawing/2014/main" id="{ADE081A1-788E-9E44-88FC-F8302450F848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117 CuadroTexto">
              <a:extLst>
                <a:ext uri="{FF2B5EF4-FFF2-40B4-BE49-F238E27FC236}">
                  <a16:creationId xmlns:a16="http://schemas.microsoft.com/office/drawing/2014/main" id="{A466E52A-1006-0E4A-B477-1A65F8594A84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89 CuadroTexto">
              <a:extLst>
                <a:ext uri="{FF2B5EF4-FFF2-40B4-BE49-F238E27FC236}">
                  <a16:creationId xmlns:a16="http://schemas.microsoft.com/office/drawing/2014/main" id="{04802613-1883-D942-8465-95BEDBDA2890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" name="Conector recto 173">
              <a:extLst>
                <a:ext uri="{FF2B5EF4-FFF2-40B4-BE49-F238E27FC236}">
                  <a16:creationId xmlns:a16="http://schemas.microsoft.com/office/drawing/2014/main" id="{867900E3-FA7B-EA45-AB32-E438E398A51A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>
              <a:extLst>
                <a:ext uri="{FF2B5EF4-FFF2-40B4-BE49-F238E27FC236}">
                  <a16:creationId xmlns:a16="http://schemas.microsoft.com/office/drawing/2014/main" id="{0225212B-054D-2D4F-ACA3-D946EE912243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>
              <a:extLst>
                <a:ext uri="{FF2B5EF4-FFF2-40B4-BE49-F238E27FC236}">
                  <a16:creationId xmlns:a16="http://schemas.microsoft.com/office/drawing/2014/main" id="{955652E2-B661-244E-87BD-A5988D8B47F5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>
              <a:extLst>
                <a:ext uri="{FF2B5EF4-FFF2-40B4-BE49-F238E27FC236}">
                  <a16:creationId xmlns:a16="http://schemas.microsoft.com/office/drawing/2014/main" id="{CB4AA933-B2AB-0F4D-986E-A864C9522D44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>
              <a:extLst>
                <a:ext uri="{FF2B5EF4-FFF2-40B4-BE49-F238E27FC236}">
                  <a16:creationId xmlns:a16="http://schemas.microsoft.com/office/drawing/2014/main" id="{38901C80-41F5-3647-ADFD-CB0F3AE69307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>
              <a:extLst>
                <a:ext uri="{FF2B5EF4-FFF2-40B4-BE49-F238E27FC236}">
                  <a16:creationId xmlns:a16="http://schemas.microsoft.com/office/drawing/2014/main" id="{0902FEAA-F528-F544-8F9B-424FDFA2A39D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>
              <a:extLst>
                <a:ext uri="{FF2B5EF4-FFF2-40B4-BE49-F238E27FC236}">
                  <a16:creationId xmlns:a16="http://schemas.microsoft.com/office/drawing/2014/main" id="{F5E0C1C3-3760-894B-9B57-4DFA9C82C1F0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>
              <a:extLst>
                <a:ext uri="{FF2B5EF4-FFF2-40B4-BE49-F238E27FC236}">
                  <a16:creationId xmlns:a16="http://schemas.microsoft.com/office/drawing/2014/main" id="{D4253C8C-8561-984C-B01E-984B2E6DE9EB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>
              <a:extLst>
                <a:ext uri="{FF2B5EF4-FFF2-40B4-BE49-F238E27FC236}">
                  <a16:creationId xmlns:a16="http://schemas.microsoft.com/office/drawing/2014/main" id="{CED1BFC1-EB72-2045-A4B7-272B9AC3747D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>
              <a:extLst>
                <a:ext uri="{FF2B5EF4-FFF2-40B4-BE49-F238E27FC236}">
                  <a16:creationId xmlns:a16="http://schemas.microsoft.com/office/drawing/2014/main" id="{1093B06F-A8DD-004D-86D9-A5DD95D7E70B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>
              <a:extLst>
                <a:ext uri="{FF2B5EF4-FFF2-40B4-BE49-F238E27FC236}">
                  <a16:creationId xmlns:a16="http://schemas.microsoft.com/office/drawing/2014/main" id="{7002A788-73D7-C142-9386-605772AA6B68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>
              <a:extLst>
                <a:ext uri="{FF2B5EF4-FFF2-40B4-BE49-F238E27FC236}">
                  <a16:creationId xmlns:a16="http://schemas.microsoft.com/office/drawing/2014/main" id="{A167AB23-91DA-E844-9630-D79567EABACD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>
              <a:extLst>
                <a:ext uri="{FF2B5EF4-FFF2-40B4-BE49-F238E27FC236}">
                  <a16:creationId xmlns:a16="http://schemas.microsoft.com/office/drawing/2014/main" id="{B5C03899-1F52-8D49-BBEF-A23384B4A7CA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A18F166F-EE67-F047-824F-6B3711DA8BBF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>
              <a:extLst>
                <a:ext uri="{FF2B5EF4-FFF2-40B4-BE49-F238E27FC236}">
                  <a16:creationId xmlns:a16="http://schemas.microsoft.com/office/drawing/2014/main" id="{8FB0A9C2-E2F1-534C-99C7-7F660D29761B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>
              <a:extLst>
                <a:ext uri="{FF2B5EF4-FFF2-40B4-BE49-F238E27FC236}">
                  <a16:creationId xmlns:a16="http://schemas.microsoft.com/office/drawing/2014/main" id="{7A10B428-0F50-F148-BC87-4FBF0B586E3B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24EFFF99-0432-D946-BDF0-FF2C3D0364E8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>
              <a:extLst>
                <a:ext uri="{FF2B5EF4-FFF2-40B4-BE49-F238E27FC236}">
                  <a16:creationId xmlns:a16="http://schemas.microsoft.com/office/drawing/2014/main" id="{937E28C6-A1C9-244F-B307-E4CB90AB4527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>
              <a:extLst>
                <a:ext uri="{FF2B5EF4-FFF2-40B4-BE49-F238E27FC236}">
                  <a16:creationId xmlns:a16="http://schemas.microsoft.com/office/drawing/2014/main" id="{2B3B2196-CFD8-4C4C-9CB1-CAB7620AFF3C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>
              <a:extLst>
                <a:ext uri="{FF2B5EF4-FFF2-40B4-BE49-F238E27FC236}">
                  <a16:creationId xmlns:a16="http://schemas.microsoft.com/office/drawing/2014/main" id="{20B8EC7B-5B38-DA42-BB76-3E515698138E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>
              <a:extLst>
                <a:ext uri="{FF2B5EF4-FFF2-40B4-BE49-F238E27FC236}">
                  <a16:creationId xmlns:a16="http://schemas.microsoft.com/office/drawing/2014/main" id="{E05D0DCF-7E53-D243-BF46-82F679C56954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>
              <a:extLst>
                <a:ext uri="{FF2B5EF4-FFF2-40B4-BE49-F238E27FC236}">
                  <a16:creationId xmlns:a16="http://schemas.microsoft.com/office/drawing/2014/main" id="{6924AAEE-2297-6646-94D8-AE31D5D53E5C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>
              <a:extLst>
                <a:ext uri="{FF2B5EF4-FFF2-40B4-BE49-F238E27FC236}">
                  <a16:creationId xmlns:a16="http://schemas.microsoft.com/office/drawing/2014/main" id="{71800E5B-D540-BC4E-9D90-A36F629E92C9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010AF8B1-05DB-E74D-A9FD-178C7BA25856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>
              <a:extLst>
                <a:ext uri="{FF2B5EF4-FFF2-40B4-BE49-F238E27FC236}">
                  <a16:creationId xmlns:a16="http://schemas.microsoft.com/office/drawing/2014/main" id="{9E5146CD-E796-7C4A-9A72-C1ECFAAF12E4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>
              <a:extLst>
                <a:ext uri="{FF2B5EF4-FFF2-40B4-BE49-F238E27FC236}">
                  <a16:creationId xmlns:a16="http://schemas.microsoft.com/office/drawing/2014/main" id="{B6B0F059-CC67-C140-8A20-623054CFC976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>
              <a:extLst>
                <a:ext uri="{FF2B5EF4-FFF2-40B4-BE49-F238E27FC236}">
                  <a16:creationId xmlns:a16="http://schemas.microsoft.com/office/drawing/2014/main" id="{13040674-6782-3F47-BECA-FBC3A2C4B047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3711D9D0-A563-5D48-866B-F37A6AE5AE86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>
              <a:extLst>
                <a:ext uri="{FF2B5EF4-FFF2-40B4-BE49-F238E27FC236}">
                  <a16:creationId xmlns:a16="http://schemas.microsoft.com/office/drawing/2014/main" id="{837EE9A1-2223-7840-9D99-316D1D30AE35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>
              <a:extLst>
                <a:ext uri="{FF2B5EF4-FFF2-40B4-BE49-F238E27FC236}">
                  <a16:creationId xmlns:a16="http://schemas.microsoft.com/office/drawing/2014/main" id="{5F5D282F-ED0B-3A47-9BEF-B98BFDE97783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>
              <a:extLst>
                <a:ext uri="{FF2B5EF4-FFF2-40B4-BE49-F238E27FC236}">
                  <a16:creationId xmlns:a16="http://schemas.microsoft.com/office/drawing/2014/main" id="{8518AE2F-D5D8-904D-AB63-3C00B36FDFBE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>
              <a:extLst>
                <a:ext uri="{FF2B5EF4-FFF2-40B4-BE49-F238E27FC236}">
                  <a16:creationId xmlns:a16="http://schemas.microsoft.com/office/drawing/2014/main" id="{38CCFFB2-4A43-7E4D-A814-D2BBAF20007C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>
              <a:extLst>
                <a:ext uri="{FF2B5EF4-FFF2-40B4-BE49-F238E27FC236}">
                  <a16:creationId xmlns:a16="http://schemas.microsoft.com/office/drawing/2014/main" id="{4F692CB4-D55B-1F4F-AC29-233E4440B87A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Conector recto de flecha 208">
            <a:extLst>
              <a:ext uri="{FF2B5EF4-FFF2-40B4-BE49-F238E27FC236}">
                <a16:creationId xmlns:a16="http://schemas.microsoft.com/office/drawing/2014/main" id="{EE38D339-2171-4849-BFE7-F57FB53A78CD}"/>
              </a:ext>
            </a:extLst>
          </p:cNvPr>
          <p:cNvCxnSpPr>
            <a:cxnSpLocks/>
          </p:cNvCxnSpPr>
          <p:nvPr/>
        </p:nvCxnSpPr>
        <p:spPr>
          <a:xfrm flipV="1">
            <a:off x="7156866" y="1530182"/>
            <a:ext cx="0" cy="96874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de flecha 209">
            <a:extLst>
              <a:ext uri="{FF2B5EF4-FFF2-40B4-BE49-F238E27FC236}">
                <a16:creationId xmlns:a16="http://schemas.microsoft.com/office/drawing/2014/main" id="{89847B9C-96C5-0B46-BEB9-335E4701216B}"/>
              </a:ext>
            </a:extLst>
          </p:cNvPr>
          <p:cNvCxnSpPr>
            <a:cxnSpLocks/>
          </p:cNvCxnSpPr>
          <p:nvPr/>
        </p:nvCxnSpPr>
        <p:spPr>
          <a:xfrm>
            <a:off x="7151847" y="2498925"/>
            <a:ext cx="1008112" cy="336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7ADD2FF9-F19F-8A43-9087-F1DCCD28C789}"/>
              </a:ext>
            </a:extLst>
          </p:cNvPr>
          <p:cNvSpPr txBox="1"/>
          <p:nvPr/>
        </p:nvSpPr>
        <p:spPr>
          <a:xfrm>
            <a:off x="6582893" y="3353216"/>
            <a:ext cx="1217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Partici</a:t>
            </a:r>
            <a:r>
              <a:rPr lang="es-ES" sz="1200" dirty="0"/>
              <a:t>ón óptima</a:t>
            </a:r>
            <a:endParaRPr lang="es-CO" sz="1200" dirty="0"/>
          </a:p>
        </p:txBody>
      </p:sp>
      <p:cxnSp>
        <p:nvCxnSpPr>
          <p:cNvPr id="220" name="Conector recto 219">
            <a:extLst>
              <a:ext uri="{FF2B5EF4-FFF2-40B4-BE49-F238E27FC236}">
                <a16:creationId xmlns:a16="http://schemas.microsoft.com/office/drawing/2014/main" id="{FA54C91D-B584-4E4A-ADEE-A0BEB7881E26}"/>
              </a:ext>
            </a:extLst>
          </p:cNvPr>
          <p:cNvCxnSpPr/>
          <p:nvPr/>
        </p:nvCxnSpPr>
        <p:spPr>
          <a:xfrm>
            <a:off x="7668344" y="1488853"/>
            <a:ext cx="0" cy="1220067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CuadroTexto 220">
            <a:extLst>
              <a:ext uri="{FF2B5EF4-FFF2-40B4-BE49-F238E27FC236}">
                <a16:creationId xmlns:a16="http://schemas.microsoft.com/office/drawing/2014/main" id="{D182CC84-A39C-3C4C-91F4-4C67158DED5E}"/>
              </a:ext>
            </a:extLst>
          </p:cNvPr>
          <p:cNvSpPr txBox="1"/>
          <p:nvPr/>
        </p:nvSpPr>
        <p:spPr>
          <a:xfrm>
            <a:off x="7407956" y="2708920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cs typeface="Times New Roman" panose="02020603050405020304" pitchFamily="18" charset="0"/>
              </a:rPr>
              <a:t>x1[4]</a:t>
            </a:r>
            <a:endParaRPr lang="es-CO" sz="1100" dirty="0"/>
          </a:p>
        </p:txBody>
      </p:sp>
      <p:sp>
        <p:nvSpPr>
          <p:cNvPr id="231" name="Rectángulo 230">
            <a:extLst>
              <a:ext uri="{FF2B5EF4-FFF2-40B4-BE49-F238E27FC236}">
                <a16:creationId xmlns:a16="http://schemas.microsoft.com/office/drawing/2014/main" id="{154DB779-C572-6D44-A475-5004776B9D61}"/>
              </a:ext>
            </a:extLst>
          </p:cNvPr>
          <p:cNvSpPr/>
          <p:nvPr/>
        </p:nvSpPr>
        <p:spPr>
          <a:xfrm>
            <a:off x="7681650" y="1784362"/>
            <a:ext cx="364666" cy="4529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2" name="Conector recto 231">
            <a:extLst>
              <a:ext uri="{FF2B5EF4-FFF2-40B4-BE49-F238E27FC236}">
                <a16:creationId xmlns:a16="http://schemas.microsoft.com/office/drawing/2014/main" id="{805C89F0-7205-B54E-86B1-226260D32200}"/>
              </a:ext>
            </a:extLst>
          </p:cNvPr>
          <p:cNvCxnSpPr>
            <a:cxnSpLocks/>
          </p:cNvCxnSpPr>
          <p:nvPr/>
        </p:nvCxnSpPr>
        <p:spPr>
          <a:xfrm>
            <a:off x="7646162" y="2237312"/>
            <a:ext cx="513797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CuadroTexto 232">
            <a:extLst>
              <a:ext uri="{FF2B5EF4-FFF2-40B4-BE49-F238E27FC236}">
                <a16:creationId xmlns:a16="http://schemas.microsoft.com/office/drawing/2014/main" id="{7ACB16D9-DC2C-2B49-B746-E38EE8B409EF}"/>
              </a:ext>
            </a:extLst>
          </p:cNvPr>
          <p:cNvSpPr txBox="1"/>
          <p:nvPr/>
        </p:nvSpPr>
        <p:spPr>
          <a:xfrm>
            <a:off x="8029765" y="1982862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cs typeface="Times New Roman" panose="02020603050405020304" pitchFamily="18" charset="0"/>
              </a:rPr>
              <a:t>x2[6]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497648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2483768" y="1835469"/>
            <a:ext cx="428628" cy="428628"/>
            <a:chOff x="2071670" y="1714488"/>
            <a:chExt cx="428628" cy="428628"/>
          </a:xfrm>
        </p:grpSpPr>
        <p:sp>
          <p:nvSpPr>
            <p:cNvPr id="3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74 Grupo"/>
          <p:cNvGrpSpPr/>
          <p:nvPr/>
        </p:nvGrpSpPr>
        <p:grpSpPr>
          <a:xfrm>
            <a:off x="1712356" y="1406841"/>
            <a:ext cx="428628" cy="428628"/>
            <a:chOff x="785786" y="928670"/>
            <a:chExt cx="428628" cy="428628"/>
          </a:xfrm>
        </p:grpSpPr>
        <p:cxnSp>
          <p:nvCxnSpPr>
            <p:cNvPr id="33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77 Grupo"/>
          <p:cNvGrpSpPr/>
          <p:nvPr/>
        </p:nvGrpSpPr>
        <p:grpSpPr>
          <a:xfrm>
            <a:off x="1712356" y="2264097"/>
            <a:ext cx="428628" cy="428628"/>
            <a:chOff x="785786" y="928670"/>
            <a:chExt cx="428628" cy="428628"/>
          </a:xfrm>
        </p:grpSpPr>
        <p:cxnSp>
          <p:nvCxnSpPr>
            <p:cNvPr id="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86 Grupo"/>
          <p:cNvGrpSpPr/>
          <p:nvPr/>
        </p:nvGrpSpPr>
        <p:grpSpPr>
          <a:xfrm>
            <a:off x="1712356" y="1835469"/>
            <a:ext cx="428628" cy="428628"/>
            <a:chOff x="785786" y="928670"/>
            <a:chExt cx="428628" cy="428628"/>
          </a:xfrm>
        </p:grpSpPr>
        <p:cxnSp>
          <p:nvCxnSpPr>
            <p:cNvPr id="29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89 CuadroTexto"/>
          <p:cNvSpPr txBox="1"/>
          <p:nvPr/>
        </p:nvSpPr>
        <p:spPr>
          <a:xfrm>
            <a:off x="793626" y="1466137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91 Conector recto de flecha"/>
          <p:cNvCxnSpPr>
            <a:endCxn id="35" idx="1"/>
          </p:cNvCxnSpPr>
          <p:nvPr/>
        </p:nvCxnSpPr>
        <p:spPr>
          <a:xfrm>
            <a:off x="2069546" y="204978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7 Forma libre"/>
          <p:cNvSpPr/>
          <p:nvPr/>
        </p:nvSpPr>
        <p:spPr>
          <a:xfrm>
            <a:off x="2057883" y="162761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8 Forma libre"/>
          <p:cNvSpPr/>
          <p:nvPr/>
        </p:nvSpPr>
        <p:spPr>
          <a:xfrm>
            <a:off x="2057883" y="219215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10 Conector recto"/>
          <p:cNvCxnSpPr>
            <a:endCxn id="34" idx="2"/>
          </p:cNvCxnSpPr>
          <p:nvPr/>
        </p:nvCxnSpPr>
        <p:spPr>
          <a:xfrm>
            <a:off x="1279168" y="1621155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2 Conector recto"/>
          <p:cNvCxnSpPr>
            <a:endCxn id="30" idx="2"/>
          </p:cNvCxnSpPr>
          <p:nvPr/>
        </p:nvCxnSpPr>
        <p:spPr>
          <a:xfrm>
            <a:off x="1279168" y="2049783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13 Conector recto"/>
          <p:cNvCxnSpPr>
            <a:endCxn id="32" idx="2"/>
          </p:cNvCxnSpPr>
          <p:nvPr/>
        </p:nvCxnSpPr>
        <p:spPr>
          <a:xfrm>
            <a:off x="1279168" y="2478411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4 Conector recto de flecha"/>
          <p:cNvCxnSpPr/>
          <p:nvPr/>
        </p:nvCxnSpPr>
        <p:spPr>
          <a:xfrm>
            <a:off x="2912396" y="204978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6 CuadroTexto"/>
          <p:cNvSpPr txBox="1"/>
          <p:nvPr/>
        </p:nvSpPr>
        <p:spPr>
          <a:xfrm>
            <a:off x="884998" y="226758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17 CuadroTexto"/>
          <p:cNvSpPr txBox="1"/>
          <p:nvPr/>
        </p:nvSpPr>
        <p:spPr>
          <a:xfrm>
            <a:off x="892010" y="18448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3156029" y="1835469"/>
            <a:ext cx="428628" cy="428628"/>
            <a:chOff x="3214678" y="142852"/>
            <a:chExt cx="428628" cy="428628"/>
          </a:xfrm>
        </p:grpSpPr>
        <p:grpSp>
          <p:nvGrpSpPr>
            <p:cNvPr id="2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6" name="168 Conector recto"/>
              <p:cNvCxnSpPr>
                <a:stCxn id="25" idx="1"/>
                <a:endCxn id="2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169 Conector recto"/>
              <p:cNvCxnSpPr>
                <a:stCxn id="25" idx="0"/>
                <a:endCxn id="2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Imagen 22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18" name="89 CuadroTexto"/>
          <p:cNvSpPr txBox="1"/>
          <p:nvPr/>
        </p:nvSpPr>
        <p:spPr>
          <a:xfrm>
            <a:off x="1482522" y="161853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sp>
        <p:nvSpPr>
          <p:cNvPr id="19" name="89 CuadroTexto"/>
          <p:cNvSpPr txBox="1"/>
          <p:nvPr/>
        </p:nvSpPr>
        <p:spPr>
          <a:xfrm>
            <a:off x="1468914" y="205015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 Narrow"/>
                <a:cs typeface="Arial Narrow"/>
              </a:rPr>
              <a:t>?</a:t>
            </a:r>
          </a:p>
        </p:txBody>
      </p:sp>
      <p:sp>
        <p:nvSpPr>
          <p:cNvPr id="20" name="89 CuadroTexto"/>
          <p:cNvSpPr txBox="1"/>
          <p:nvPr/>
        </p:nvSpPr>
        <p:spPr>
          <a:xfrm>
            <a:off x="1474214" y="2498611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cxnSp>
        <p:nvCxnSpPr>
          <p:cNvPr id="21" name="114 Conector recto de flecha"/>
          <p:cNvCxnSpPr/>
          <p:nvPr/>
        </p:nvCxnSpPr>
        <p:spPr>
          <a:xfrm>
            <a:off x="3581237" y="205491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5"/>
          <a:srcRect t="13301" r="7216"/>
          <a:stretch/>
        </p:blipFill>
        <p:spPr>
          <a:xfrm>
            <a:off x="4211960" y="544191"/>
            <a:ext cx="3806092" cy="3908840"/>
          </a:xfrm>
          <a:prstGeom prst="rect">
            <a:avLst/>
          </a:prstGeom>
        </p:spPr>
      </p:pic>
      <p:cxnSp>
        <p:nvCxnSpPr>
          <p:cNvPr id="42" name="Conector recto 41"/>
          <p:cNvCxnSpPr/>
          <p:nvPr/>
        </p:nvCxnSpPr>
        <p:spPr>
          <a:xfrm>
            <a:off x="3707904" y="1894733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V="1">
            <a:off x="3995936" y="1406841"/>
            <a:ext cx="0" cy="5000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3986167" y="1406841"/>
            <a:ext cx="2304256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3707904" y="2192659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V="1">
            <a:off x="3995936" y="2177246"/>
            <a:ext cx="0" cy="96965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3995936" y="3140968"/>
            <a:ext cx="936104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1069352" y="2780928"/>
            <a:ext cx="0" cy="1368152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067099" y="4149080"/>
            <a:ext cx="522332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467544" y="2091900"/>
            <a:ext cx="417454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V="1">
            <a:off x="467544" y="1052736"/>
            <a:ext cx="0" cy="103916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467544" y="1052736"/>
            <a:ext cx="388843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V="1">
            <a:off x="4355976" y="1052736"/>
            <a:ext cx="0" cy="8712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689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487188" y="1748454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15776" y="1319826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15776" y="2177082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715776" y="1748454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26948" y="13791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072966" y="196276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061303" y="154059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061303" y="210514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 flipV="1">
            <a:off x="831004" y="1534140"/>
            <a:ext cx="956210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 flipV="1">
            <a:off x="831004" y="1962768"/>
            <a:ext cx="956210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831004" y="2391396"/>
            <a:ext cx="95621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915816" y="1962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418320" y="18077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425332" y="21770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135260" y="1748454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32" name="89 CuadroTexto"/>
          <p:cNvSpPr txBox="1"/>
          <p:nvPr/>
        </p:nvSpPr>
        <p:spPr>
          <a:xfrm>
            <a:off x="903012" y="1531522"/>
            <a:ext cx="81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89 CuadroTexto"/>
          <p:cNvSpPr txBox="1"/>
          <p:nvPr/>
        </p:nvSpPr>
        <p:spPr>
          <a:xfrm>
            <a:off x="903012" y="1958606"/>
            <a:ext cx="84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903012" y="2411596"/>
            <a:ext cx="8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114 Conector recto de flecha"/>
          <p:cNvCxnSpPr/>
          <p:nvPr/>
        </p:nvCxnSpPr>
        <p:spPr>
          <a:xfrm>
            <a:off x="3560468" y="196789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Agrupar 60"/>
          <p:cNvGrpSpPr/>
          <p:nvPr/>
        </p:nvGrpSpPr>
        <p:grpSpPr>
          <a:xfrm>
            <a:off x="3923928" y="662948"/>
            <a:ext cx="2866025" cy="2266950"/>
            <a:chOff x="2210031" y="2674218"/>
            <a:chExt cx="2866025" cy="2266950"/>
          </a:xfrm>
        </p:grpSpPr>
        <p:cxnSp>
          <p:nvCxnSpPr>
            <p:cNvPr id="46" name="2 Conector recto de flecha"/>
            <p:cNvCxnSpPr/>
            <p:nvPr/>
          </p:nvCxnSpPr>
          <p:spPr>
            <a:xfrm flipV="1">
              <a:off x="2356505" y="3971199"/>
              <a:ext cx="1877387" cy="55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3 Conector recto de flecha"/>
            <p:cNvCxnSpPr/>
            <p:nvPr/>
          </p:nvCxnSpPr>
          <p:spPr>
            <a:xfrm rot="5400000">
              <a:off x="2361288" y="3975961"/>
              <a:ext cx="192882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4 Rectángulo"/>
            <p:cNvSpPr/>
            <p:nvPr/>
          </p:nvSpPr>
          <p:spPr>
            <a:xfrm>
              <a:off x="2880407" y="3532270"/>
              <a:ext cx="889000" cy="889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5 Elipse"/>
            <p:cNvSpPr/>
            <p:nvPr/>
          </p:nvSpPr>
          <p:spPr>
            <a:xfrm>
              <a:off x="3719957" y="3487820"/>
              <a:ext cx="93900" cy="939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6 Elipse"/>
            <p:cNvSpPr/>
            <p:nvPr/>
          </p:nvSpPr>
          <p:spPr>
            <a:xfrm>
              <a:off x="3719957" y="4371820"/>
              <a:ext cx="93900" cy="939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7 Elipse"/>
            <p:cNvSpPr/>
            <p:nvPr/>
          </p:nvSpPr>
          <p:spPr>
            <a:xfrm>
              <a:off x="2835957" y="3482820"/>
              <a:ext cx="93900" cy="939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8 Elipse"/>
            <p:cNvSpPr/>
            <p:nvPr/>
          </p:nvSpPr>
          <p:spPr>
            <a:xfrm>
              <a:off x="2841801" y="4381720"/>
              <a:ext cx="83382" cy="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17 CuadroTexto"/>
            <p:cNvSpPr txBox="1"/>
            <p:nvPr/>
          </p:nvSpPr>
          <p:spPr>
            <a:xfrm>
              <a:off x="2210031" y="304332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AND</a:t>
              </a:r>
              <a:endParaRPr lang="es-ES" sz="2000" b="1" dirty="0"/>
            </a:p>
          </p:txBody>
        </p:sp>
        <p:cxnSp>
          <p:nvCxnSpPr>
            <p:cNvPr id="54" name="30 Conector recto de flecha"/>
            <p:cNvCxnSpPr/>
            <p:nvPr/>
          </p:nvCxnSpPr>
          <p:spPr>
            <a:xfrm rot="5400000" flipH="1" flipV="1">
              <a:off x="3324907" y="3132220"/>
              <a:ext cx="844550" cy="84455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33 Conector recto"/>
            <p:cNvCxnSpPr/>
            <p:nvPr/>
          </p:nvCxnSpPr>
          <p:spPr>
            <a:xfrm>
              <a:off x="3013757" y="3132220"/>
              <a:ext cx="1200150" cy="1155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35 CuadroTexto"/>
            <p:cNvSpPr txBox="1"/>
            <p:nvPr/>
          </p:nvSpPr>
          <p:spPr>
            <a:xfrm>
              <a:off x="4205305" y="2954420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36 CuadroTexto"/>
            <p:cNvSpPr txBox="1"/>
            <p:nvPr/>
          </p:nvSpPr>
          <p:spPr>
            <a:xfrm>
              <a:off x="3280457" y="31187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38 Conector recto"/>
            <p:cNvCxnSpPr/>
            <p:nvPr/>
          </p:nvCxnSpPr>
          <p:spPr>
            <a:xfrm>
              <a:off x="3264057" y="3441088"/>
              <a:ext cx="13335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63 CuadroTexto"/>
            <p:cNvSpPr txBox="1"/>
            <p:nvPr/>
          </p:nvSpPr>
          <p:spPr>
            <a:xfrm>
              <a:off x="4302807" y="38299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66 CuadroTexto"/>
            <p:cNvSpPr txBox="1"/>
            <p:nvPr/>
          </p:nvSpPr>
          <p:spPr>
            <a:xfrm>
              <a:off x="3191557" y="26742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4913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487188" y="1748454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15776" y="1319826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15776" y="2177082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715776" y="1748454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26948" y="13791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072966" y="196276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061303" y="154059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061303" y="210514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 flipV="1">
            <a:off x="831004" y="1534140"/>
            <a:ext cx="956210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 flipV="1">
            <a:off x="831004" y="1962768"/>
            <a:ext cx="956210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831004" y="2391396"/>
            <a:ext cx="95621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915816" y="1962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418320" y="18077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425332" y="21770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135260" y="1748454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32" name="89 CuadroTexto"/>
          <p:cNvSpPr txBox="1"/>
          <p:nvPr/>
        </p:nvSpPr>
        <p:spPr>
          <a:xfrm>
            <a:off x="903012" y="1531522"/>
            <a:ext cx="81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89 CuadroTexto"/>
          <p:cNvSpPr txBox="1"/>
          <p:nvPr/>
        </p:nvSpPr>
        <p:spPr>
          <a:xfrm>
            <a:off x="903012" y="1958606"/>
            <a:ext cx="84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903012" y="2411596"/>
            <a:ext cx="8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114 Conector recto de flecha"/>
          <p:cNvCxnSpPr/>
          <p:nvPr/>
        </p:nvCxnSpPr>
        <p:spPr>
          <a:xfrm>
            <a:off x="3560468" y="196789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Agrupar 65"/>
          <p:cNvGrpSpPr/>
          <p:nvPr/>
        </p:nvGrpSpPr>
        <p:grpSpPr>
          <a:xfrm>
            <a:off x="3941716" y="900226"/>
            <a:ext cx="2232248" cy="2209318"/>
            <a:chOff x="4355976" y="2944482"/>
            <a:chExt cx="2232248" cy="2209318"/>
          </a:xfrm>
        </p:grpSpPr>
        <p:cxnSp>
          <p:nvCxnSpPr>
            <p:cNvPr id="46" name="33 Conector recto"/>
            <p:cNvCxnSpPr/>
            <p:nvPr/>
          </p:nvCxnSpPr>
          <p:spPr>
            <a:xfrm>
              <a:off x="5051299" y="3579032"/>
              <a:ext cx="952910" cy="9386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35 CuadroTexto"/>
            <p:cNvSpPr txBox="1"/>
            <p:nvPr/>
          </p:nvSpPr>
          <p:spPr>
            <a:xfrm>
              <a:off x="5717473" y="2944482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36 CuadroTexto"/>
            <p:cNvSpPr txBox="1"/>
            <p:nvPr/>
          </p:nvSpPr>
          <p:spPr>
            <a:xfrm>
              <a:off x="5252968" y="32849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2" name="33 Grupo"/>
            <p:cNvGrpSpPr/>
            <p:nvPr/>
          </p:nvGrpSpPr>
          <p:grpSpPr>
            <a:xfrm>
              <a:off x="4355976" y="3356991"/>
              <a:ext cx="1800200" cy="1796809"/>
              <a:chOff x="625348" y="3113419"/>
              <a:chExt cx="1404400" cy="1409094"/>
            </a:xfrm>
          </p:grpSpPr>
          <p:cxnSp>
            <p:nvCxnSpPr>
              <p:cNvPr id="53" name="34 Conector recto de flecha"/>
              <p:cNvCxnSpPr/>
              <p:nvPr/>
            </p:nvCxnSpPr>
            <p:spPr>
              <a:xfrm rot="10800000" flipH="1">
                <a:off x="625348" y="38171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35 Conector recto de flecha"/>
              <p:cNvCxnSpPr/>
              <p:nvPr/>
            </p:nvCxnSpPr>
            <p:spPr>
              <a:xfrm rot="16200000" flipH="1">
                <a:off x="623001" y="38171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36 Rectángulo"/>
              <p:cNvSpPr/>
              <p:nvPr/>
            </p:nvSpPr>
            <p:spPr>
              <a:xfrm>
                <a:off x="970754" y="34556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6" name="37 Elipse"/>
              <p:cNvSpPr/>
              <p:nvPr/>
            </p:nvSpPr>
            <p:spPr>
              <a:xfrm>
                <a:off x="1592750" y="33688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38 Elipse"/>
              <p:cNvSpPr/>
              <p:nvPr/>
            </p:nvSpPr>
            <p:spPr>
              <a:xfrm>
                <a:off x="1592750" y="40800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39 Elipse"/>
              <p:cNvSpPr/>
              <p:nvPr/>
            </p:nvSpPr>
            <p:spPr>
              <a:xfrm>
                <a:off x="882650" y="33677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9" name="40 Elipse"/>
              <p:cNvSpPr/>
              <p:nvPr/>
            </p:nvSpPr>
            <p:spPr>
              <a:xfrm>
                <a:off x="898400" y="40800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60" name="30 Conector recto de flecha"/>
            <p:cNvCxnSpPr/>
            <p:nvPr/>
          </p:nvCxnSpPr>
          <p:spPr>
            <a:xfrm flipV="1">
              <a:off x="5251370" y="3356991"/>
              <a:ext cx="904806" cy="8916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5166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3301" r="7216"/>
          <a:stretch/>
        </p:blipFill>
        <p:spPr>
          <a:xfrm>
            <a:off x="5086388" y="188640"/>
            <a:ext cx="3806092" cy="3908840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5734460" y="444313"/>
            <a:ext cx="1368152" cy="280831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Agrupar 42"/>
          <p:cNvGrpSpPr/>
          <p:nvPr/>
        </p:nvGrpSpPr>
        <p:grpSpPr>
          <a:xfrm>
            <a:off x="76966" y="1120753"/>
            <a:ext cx="2982866" cy="1285884"/>
            <a:chOff x="385355" y="620688"/>
            <a:chExt cx="2982866" cy="1285884"/>
          </a:xfrm>
        </p:grpSpPr>
        <p:grpSp>
          <p:nvGrpSpPr>
            <p:cNvPr id="9" name="4 Grupo"/>
            <p:cNvGrpSpPr/>
            <p:nvPr/>
          </p:nvGrpSpPr>
          <p:grpSpPr>
            <a:xfrm>
              <a:off x="2075497" y="1049316"/>
              <a:ext cx="428628" cy="428628"/>
              <a:chOff x="2071670" y="1714488"/>
              <a:chExt cx="428628" cy="428628"/>
            </a:xfrm>
          </p:grpSpPr>
          <p:sp>
            <p:nvSpPr>
              <p:cNvPr id="41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4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0" name="74 Grupo"/>
            <p:cNvGrpSpPr/>
            <p:nvPr/>
          </p:nvGrpSpPr>
          <p:grpSpPr>
            <a:xfrm>
              <a:off x="1304085" y="620688"/>
              <a:ext cx="428628" cy="428628"/>
              <a:chOff x="785786" y="928670"/>
              <a:chExt cx="428628" cy="428628"/>
            </a:xfrm>
          </p:grpSpPr>
          <p:cxnSp>
            <p:nvCxnSpPr>
              <p:cNvPr id="39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" name="77 Grupo"/>
            <p:cNvGrpSpPr/>
            <p:nvPr/>
          </p:nvGrpSpPr>
          <p:grpSpPr>
            <a:xfrm>
              <a:off x="1304085" y="1477944"/>
              <a:ext cx="428628" cy="428628"/>
              <a:chOff x="785786" y="928670"/>
              <a:chExt cx="428628" cy="428628"/>
            </a:xfrm>
          </p:grpSpPr>
          <p:cxnSp>
            <p:nvCxnSpPr>
              <p:cNvPr id="37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2" name="86 Grupo"/>
            <p:cNvGrpSpPr/>
            <p:nvPr/>
          </p:nvGrpSpPr>
          <p:grpSpPr>
            <a:xfrm>
              <a:off x="1304085" y="1049316"/>
              <a:ext cx="428628" cy="428628"/>
              <a:chOff x="785786" y="928670"/>
              <a:chExt cx="428628" cy="428628"/>
            </a:xfrm>
          </p:grpSpPr>
          <p:cxnSp>
            <p:nvCxnSpPr>
              <p:cNvPr id="35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3" name="89 CuadroTexto"/>
            <p:cNvSpPr txBox="1"/>
            <p:nvPr/>
          </p:nvSpPr>
          <p:spPr>
            <a:xfrm>
              <a:off x="385355" y="679984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91 Conector recto de flecha"/>
            <p:cNvCxnSpPr>
              <a:endCxn id="41" idx="1"/>
            </p:cNvCxnSpPr>
            <p:nvPr/>
          </p:nvCxnSpPr>
          <p:spPr>
            <a:xfrm>
              <a:off x="1661275" y="1263630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07 Forma libre"/>
            <p:cNvSpPr/>
            <p:nvPr/>
          </p:nvSpPr>
          <p:spPr>
            <a:xfrm>
              <a:off x="1649612" y="841460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08 Forma libre"/>
            <p:cNvSpPr/>
            <p:nvPr/>
          </p:nvSpPr>
          <p:spPr>
            <a:xfrm>
              <a:off x="1649612" y="1406003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7" name="110 Conector recto"/>
            <p:cNvCxnSpPr>
              <a:endCxn id="40" idx="2"/>
            </p:cNvCxnSpPr>
            <p:nvPr/>
          </p:nvCxnSpPr>
          <p:spPr>
            <a:xfrm>
              <a:off x="870897" y="835002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2 Conector recto"/>
            <p:cNvCxnSpPr>
              <a:endCxn id="36" idx="2"/>
            </p:cNvCxnSpPr>
            <p:nvPr/>
          </p:nvCxnSpPr>
          <p:spPr>
            <a:xfrm>
              <a:off x="870897" y="1263630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13 Conector recto"/>
            <p:cNvCxnSpPr>
              <a:endCxn id="38" idx="2"/>
            </p:cNvCxnSpPr>
            <p:nvPr/>
          </p:nvCxnSpPr>
          <p:spPr>
            <a:xfrm>
              <a:off x="870897" y="169225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14 Conector recto de flecha"/>
            <p:cNvCxnSpPr/>
            <p:nvPr/>
          </p:nvCxnSpPr>
          <p:spPr>
            <a:xfrm>
              <a:off x="2504125" y="1263630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116 CuadroTexto"/>
            <p:cNvSpPr txBox="1"/>
            <p:nvPr/>
          </p:nvSpPr>
          <p:spPr>
            <a:xfrm>
              <a:off x="476727" y="110861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117 CuadroTexto"/>
            <p:cNvSpPr txBox="1"/>
            <p:nvPr/>
          </p:nvSpPr>
          <p:spPr>
            <a:xfrm>
              <a:off x="483739" y="147794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" name="Agrupar 22"/>
            <p:cNvGrpSpPr/>
            <p:nvPr/>
          </p:nvGrpSpPr>
          <p:grpSpPr>
            <a:xfrm>
              <a:off x="2723569" y="1049316"/>
              <a:ext cx="428628" cy="428628"/>
              <a:chOff x="3214678" y="142852"/>
              <a:chExt cx="428628" cy="428628"/>
            </a:xfrm>
          </p:grpSpPr>
          <p:grpSp>
            <p:nvGrpSpPr>
              <p:cNvPr id="28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31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32" name="168 Conector recto"/>
                <p:cNvCxnSpPr>
                  <a:stCxn id="31" idx="1"/>
                  <a:endCxn id="31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169 Conector recto"/>
                <p:cNvCxnSpPr>
                  <a:stCxn id="31" idx="0"/>
                  <a:endCxn id="31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9" name="Imagen 28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30" name="Imagen 29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cxnSp>
          <p:nvCxnSpPr>
            <p:cNvPr id="27" name="114 Conector recto de flecha"/>
            <p:cNvCxnSpPr/>
            <p:nvPr/>
          </p:nvCxnSpPr>
          <p:spPr>
            <a:xfrm>
              <a:off x="3148777" y="1268760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Imagen 43"/>
          <p:cNvPicPr>
            <a:picLocks noChangeAspect="1"/>
          </p:cNvPicPr>
          <p:nvPr/>
        </p:nvPicPr>
        <p:blipFill rotWithShape="1">
          <a:blip r:embed="rId6"/>
          <a:srcRect l="38020" r="37789"/>
          <a:stretch/>
        </p:blipFill>
        <p:spPr>
          <a:xfrm>
            <a:off x="3067414" y="1504944"/>
            <a:ext cx="1944215" cy="51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23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3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2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2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91 Conector recto de flecha"/>
          <p:cNvCxnSpPr>
            <a:endCxn id="32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10 Conector recto"/>
          <p:cNvCxnSpPr>
            <a:endCxn id="31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2 Conector recto"/>
          <p:cNvCxnSpPr>
            <a:endCxn id="27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13 Conector recto"/>
          <p:cNvCxnSpPr>
            <a:endCxn id="29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19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2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3" name="168 Conector recto"/>
              <p:cNvCxnSpPr>
                <a:stCxn id="22" idx="1"/>
                <a:endCxn id="22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169 Conector recto"/>
              <p:cNvCxnSpPr>
                <a:stCxn id="22" idx="0"/>
                <a:endCxn id="22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8" name="114 Conector recto de flecha"/>
          <p:cNvCxnSpPr/>
          <p:nvPr/>
        </p:nvCxnSpPr>
        <p:spPr>
          <a:xfrm>
            <a:off x="3416452" y="126876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1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4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4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7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50" name="91 Conector recto de flecha"/>
          <p:cNvCxnSpPr>
            <a:endCxn id="39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10 Conector recto"/>
          <p:cNvCxnSpPr>
            <a:endCxn id="43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2 Conector recto"/>
          <p:cNvCxnSpPr>
            <a:endCxn id="49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3 Conector recto"/>
          <p:cNvCxnSpPr>
            <a:endCxn id="46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Agrupar 56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2" name="168 Conector recto"/>
              <p:cNvCxnSpPr>
                <a:stCxn id="61" idx="1"/>
                <a:endCxn id="6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169 Conector recto"/>
              <p:cNvCxnSpPr>
                <a:stCxn id="61" idx="0"/>
                <a:endCxn id="6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9" name="Imagen 5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60" name="Imagen 5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5" name="114 Conector recto de flecha"/>
          <p:cNvCxnSpPr/>
          <p:nvPr/>
        </p:nvCxnSpPr>
        <p:spPr>
          <a:xfrm>
            <a:off x="3416452" y="271291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7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7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10 Conector recto"/>
          <p:cNvCxnSpPr>
            <a:stCxn id="15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0 Conector recto"/>
          <p:cNvCxnSpPr>
            <a:stCxn id="15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10 Conector recto"/>
          <p:cNvCxnSpPr>
            <a:stCxn id="16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>
            <a:stCxn id="16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Imagen 113"/>
          <p:cNvPicPr>
            <a:picLocks noChangeAspect="1"/>
          </p:cNvPicPr>
          <p:nvPr/>
        </p:nvPicPr>
        <p:blipFill rotWithShape="1">
          <a:blip r:embed="rId5"/>
          <a:srcRect l="37350" r="37447"/>
          <a:stretch/>
        </p:blipFill>
        <p:spPr>
          <a:xfrm>
            <a:off x="3680003" y="1005711"/>
            <a:ext cx="2063658" cy="522631"/>
          </a:xfrm>
          <a:prstGeom prst="rect">
            <a:avLst/>
          </a:prstGeom>
        </p:spPr>
      </p:pic>
      <p:pic>
        <p:nvPicPr>
          <p:cNvPr id="115" name="Imagen 114"/>
          <p:cNvPicPr>
            <a:picLocks noChangeAspect="1"/>
          </p:cNvPicPr>
          <p:nvPr/>
        </p:nvPicPr>
        <p:blipFill rotWithShape="1">
          <a:blip r:embed="rId6"/>
          <a:srcRect l="37350" r="36842"/>
          <a:stretch/>
        </p:blipFill>
        <p:spPr>
          <a:xfrm>
            <a:off x="3711489" y="2463209"/>
            <a:ext cx="2063658" cy="510401"/>
          </a:xfrm>
          <a:prstGeom prst="rect">
            <a:avLst/>
          </a:prstGeom>
        </p:spPr>
      </p:pic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7"/>
          <a:srcRect t="13301" r="7216"/>
          <a:stretch/>
        </p:blipFill>
        <p:spPr>
          <a:xfrm>
            <a:off x="5813516" y="616622"/>
            <a:ext cx="3078964" cy="3162083"/>
          </a:xfrm>
          <a:prstGeom prst="rect">
            <a:avLst/>
          </a:prstGeom>
        </p:spPr>
      </p:pic>
      <p:cxnSp>
        <p:nvCxnSpPr>
          <p:cNvPr id="118" name="Conector recto 117"/>
          <p:cNvCxnSpPr/>
          <p:nvPr/>
        </p:nvCxnSpPr>
        <p:spPr>
          <a:xfrm>
            <a:off x="6012160" y="332656"/>
            <a:ext cx="1584176" cy="309634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 flipV="1">
            <a:off x="5743661" y="1692251"/>
            <a:ext cx="3220827" cy="77095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angular 125"/>
          <p:cNvCxnSpPr>
            <a:stCxn id="114" idx="0"/>
          </p:cNvCxnSpPr>
          <p:nvPr/>
        </p:nvCxnSpPr>
        <p:spPr>
          <a:xfrm rot="5400000" flipH="1" flipV="1">
            <a:off x="5239461" y="88996"/>
            <a:ext cx="389086" cy="1444345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angular 129"/>
          <p:cNvCxnSpPr>
            <a:stCxn id="115" idx="2"/>
          </p:cNvCxnSpPr>
          <p:nvPr/>
        </p:nvCxnSpPr>
        <p:spPr>
          <a:xfrm rot="5400000" flipH="1" flipV="1">
            <a:off x="5038346" y="2198439"/>
            <a:ext cx="480143" cy="1070200"/>
          </a:xfrm>
          <a:prstGeom prst="bentConnector4">
            <a:avLst>
              <a:gd name="adj1" fmla="val -47611"/>
              <a:gd name="adj2" fmla="val 98207"/>
            </a:avLst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59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/>
          <p:cNvGrpSpPr/>
          <p:nvPr/>
        </p:nvGrpSpPr>
        <p:grpSpPr>
          <a:xfrm>
            <a:off x="5718181" y="404664"/>
            <a:ext cx="3750363" cy="3301128"/>
            <a:chOff x="2514601" y="2375771"/>
            <a:chExt cx="3750363" cy="3301128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2"/>
            <a:srcRect t="14827" r="7790"/>
            <a:stretch/>
          </p:blipFill>
          <p:spPr>
            <a:xfrm>
              <a:off x="2514601" y="2418587"/>
              <a:ext cx="3209528" cy="3258312"/>
            </a:xfrm>
            <a:prstGeom prst="rect">
              <a:avLst/>
            </a:prstGeom>
          </p:spPr>
        </p:pic>
        <p:grpSp>
          <p:nvGrpSpPr>
            <p:cNvPr id="26" name="Agrupar 25"/>
            <p:cNvGrpSpPr/>
            <p:nvPr/>
          </p:nvGrpSpPr>
          <p:grpSpPr>
            <a:xfrm rot="20473561">
              <a:off x="3819175" y="2375771"/>
              <a:ext cx="305496" cy="2839341"/>
              <a:chOff x="1043608" y="1124744"/>
              <a:chExt cx="360040" cy="3586602"/>
            </a:xfrm>
          </p:grpSpPr>
          <p:cxnSp>
            <p:nvCxnSpPr>
              <p:cNvPr id="3" name="Conector recto 2"/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de flecha 23"/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de flecha 24"/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Agrupar 26"/>
            <p:cNvGrpSpPr/>
            <p:nvPr/>
          </p:nvGrpSpPr>
          <p:grpSpPr>
            <a:xfrm rot="5729101">
              <a:off x="4349328" y="1975393"/>
              <a:ext cx="285026" cy="3043257"/>
              <a:chOff x="1043608" y="1124744"/>
              <a:chExt cx="360040" cy="3586602"/>
            </a:xfrm>
          </p:grpSpPr>
          <p:cxnSp>
            <p:nvCxnSpPr>
              <p:cNvPr id="28" name="Conector recto 27"/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de flecha 28"/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Agrupar 30"/>
            <p:cNvGrpSpPr/>
            <p:nvPr/>
          </p:nvGrpSpPr>
          <p:grpSpPr>
            <a:xfrm rot="13777219">
              <a:off x="4600823" y="2541214"/>
              <a:ext cx="285026" cy="3043257"/>
              <a:chOff x="1043608" y="1124744"/>
              <a:chExt cx="360040" cy="3586602"/>
            </a:xfrm>
          </p:grpSpPr>
          <p:cxnSp>
            <p:nvCxnSpPr>
              <p:cNvPr id="32" name="Conector recto 31"/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/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de flecha 33"/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0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4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3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4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6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4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9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91 Conector recto de flecha"/>
          <p:cNvCxnSpPr>
            <a:endCxn id="38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10 Conector recto"/>
          <p:cNvCxnSpPr>
            <a:endCxn id="42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2 Conector recto"/>
          <p:cNvCxnSpPr>
            <a:endCxn id="48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3 Conector recto"/>
          <p:cNvCxnSpPr>
            <a:endCxn id="45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9" name="Agrupar 58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60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3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68 Conector recto"/>
              <p:cNvCxnSpPr>
                <a:stCxn id="63" idx="1"/>
                <a:endCxn id="63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69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1" name="Imagen 60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7" name="114 Conector recto de flecha"/>
          <p:cNvCxnSpPr/>
          <p:nvPr/>
        </p:nvCxnSpPr>
        <p:spPr>
          <a:xfrm>
            <a:off x="3416452" y="126876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6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1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7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7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7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7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0" name="91 Conector recto de flecha"/>
          <p:cNvCxnSpPr>
            <a:endCxn id="69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110 Conector recto"/>
          <p:cNvCxnSpPr>
            <a:endCxn id="73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2 Conector recto"/>
          <p:cNvCxnSpPr>
            <a:endCxn id="79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3 Conector recto"/>
          <p:cNvCxnSpPr>
            <a:endCxn id="76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Agrupar 86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8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9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2" name="168 Conector recto"/>
              <p:cNvCxnSpPr>
                <a:stCxn id="91" idx="1"/>
                <a:endCxn id="9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169 Conector recto"/>
              <p:cNvCxnSpPr>
                <a:stCxn id="91" idx="0"/>
                <a:endCxn id="9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9" name="Imagen 88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90" name="Imagen 89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95" name="114 Conector recto de flecha"/>
          <p:cNvCxnSpPr/>
          <p:nvPr/>
        </p:nvCxnSpPr>
        <p:spPr>
          <a:xfrm>
            <a:off x="3416452" y="271291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49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10 Conector recto"/>
          <p:cNvCxnSpPr>
            <a:stCxn id="49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110 Conector recto"/>
          <p:cNvCxnSpPr>
            <a:stCxn id="57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57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110 Conector recto"/>
          <p:cNvCxnSpPr>
            <a:stCxn id="58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10 Conector recto"/>
          <p:cNvCxnSpPr>
            <a:stCxn id="58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6"/>
          <a:srcRect l="37350" r="37447"/>
          <a:stretch/>
        </p:blipFill>
        <p:spPr>
          <a:xfrm>
            <a:off x="3680003" y="1005711"/>
            <a:ext cx="2063658" cy="522631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 rotWithShape="1">
          <a:blip r:embed="rId7"/>
          <a:srcRect l="37350" r="36842"/>
          <a:stretch/>
        </p:blipFill>
        <p:spPr>
          <a:xfrm>
            <a:off x="3711489" y="2463209"/>
            <a:ext cx="2063658" cy="51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51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168344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96774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96774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96774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79512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453964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442301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442301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811022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811022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811022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stCxn id="3" idx="3"/>
            <a:endCxn id="40" idx="1"/>
          </p:cNvCxnSpPr>
          <p:nvPr/>
        </p:nvCxnSpPr>
        <p:spPr>
          <a:xfrm>
            <a:off x="2596972" y="1848416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79512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9512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267378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268180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68180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395536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464078" y="9714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464078" y="14034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496189" y="2204864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114 Conector recto de flecha"/>
          <p:cNvCxnSpPr/>
          <p:nvPr/>
        </p:nvCxnSpPr>
        <p:spPr>
          <a:xfrm flipV="1">
            <a:off x="3334613" y="1848416"/>
            <a:ext cx="534868" cy="9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1241515" y="3140968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(Regla del </a:t>
            </a:r>
            <a:r>
              <a:rPr lang="es-ES" sz="1200" dirty="0" err="1">
                <a:latin typeface="Arial Narrow"/>
                <a:cs typeface="Arial Narrow"/>
              </a:rPr>
              <a:t>Perceptrón</a:t>
            </a:r>
            <a:r>
              <a:rPr lang="es-ES" sz="1200" dirty="0">
                <a:latin typeface="Arial Narrow"/>
                <a:cs typeface="Arial Narrow"/>
              </a:rPr>
              <a:t>)</a:t>
            </a:r>
          </a:p>
        </p:txBody>
      </p:sp>
      <p:grpSp>
        <p:nvGrpSpPr>
          <p:cNvPr id="93" name="4 Grupo"/>
          <p:cNvGrpSpPr/>
          <p:nvPr/>
        </p:nvGrpSpPr>
        <p:grpSpPr>
          <a:xfrm>
            <a:off x="3293417" y="2492896"/>
            <a:ext cx="428628" cy="428628"/>
            <a:chOff x="2071670" y="1714488"/>
            <a:chExt cx="428628" cy="428628"/>
          </a:xfrm>
        </p:grpSpPr>
        <p:sp>
          <p:nvSpPr>
            <p:cNvPr id="9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96" name="114 Conector recto de flecha"/>
          <p:cNvCxnSpPr>
            <a:stCxn id="94" idx="0"/>
          </p:cNvCxnSpPr>
          <p:nvPr/>
        </p:nvCxnSpPr>
        <p:spPr>
          <a:xfrm flipV="1">
            <a:off x="3507731" y="1867194"/>
            <a:ext cx="0" cy="62570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Imagen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641" y="2132856"/>
            <a:ext cx="304800" cy="381000"/>
          </a:xfrm>
          <a:prstGeom prst="rect">
            <a:avLst/>
          </a:prstGeom>
        </p:spPr>
      </p:pic>
      <p:cxnSp>
        <p:nvCxnSpPr>
          <p:cNvPr id="108" name="114 Conector recto de flecha"/>
          <p:cNvCxnSpPr/>
          <p:nvPr/>
        </p:nvCxnSpPr>
        <p:spPr>
          <a:xfrm>
            <a:off x="3732535" y="2707210"/>
            <a:ext cx="27389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89 CuadroTexto"/>
          <p:cNvSpPr txBox="1"/>
          <p:nvPr/>
        </p:nvSpPr>
        <p:spPr>
          <a:xfrm>
            <a:off x="4029835" y="25483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89 CuadroTexto"/>
          <p:cNvSpPr txBox="1"/>
          <p:nvPr/>
        </p:nvSpPr>
        <p:spPr>
          <a:xfrm>
            <a:off x="3869481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8" name="Conector angular 117"/>
          <p:cNvCxnSpPr>
            <a:endCxn id="92" idx="1"/>
          </p:cNvCxnSpPr>
          <p:nvPr/>
        </p:nvCxnSpPr>
        <p:spPr>
          <a:xfrm rot="16200000" flipH="1">
            <a:off x="300294" y="2430579"/>
            <a:ext cx="1737701" cy="144742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>
            <a:stCxn id="92" idx="3"/>
            <a:endCxn id="94" idx="2"/>
          </p:cNvCxnSpPr>
          <p:nvPr/>
        </p:nvCxnSpPr>
        <p:spPr>
          <a:xfrm flipV="1">
            <a:off x="2915815" y="2921524"/>
            <a:ext cx="591916" cy="450277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7" name="Imagen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136" y="2348880"/>
            <a:ext cx="304800" cy="381000"/>
          </a:xfrm>
          <a:prstGeom prst="rect">
            <a:avLst/>
          </a:prstGeom>
        </p:spPr>
      </p:pic>
      <p:sp>
        <p:nvSpPr>
          <p:cNvPr id="128" name="CuadroTexto 127"/>
          <p:cNvSpPr txBox="1"/>
          <p:nvPr/>
        </p:nvSpPr>
        <p:spPr>
          <a:xfrm>
            <a:off x="3491880" y="2996952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31" name="4 Grupo"/>
          <p:cNvGrpSpPr/>
          <p:nvPr/>
        </p:nvGrpSpPr>
        <p:grpSpPr>
          <a:xfrm>
            <a:off x="6699381" y="1643394"/>
            <a:ext cx="428628" cy="428628"/>
            <a:chOff x="2071670" y="1714488"/>
            <a:chExt cx="428628" cy="428628"/>
          </a:xfrm>
        </p:grpSpPr>
        <p:sp>
          <p:nvSpPr>
            <p:cNvPr id="13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4" name="74 Grupo"/>
          <p:cNvGrpSpPr/>
          <p:nvPr/>
        </p:nvGrpSpPr>
        <p:grpSpPr>
          <a:xfrm>
            <a:off x="5627811" y="1214766"/>
            <a:ext cx="428628" cy="428628"/>
            <a:chOff x="785786" y="928670"/>
            <a:chExt cx="428628" cy="428628"/>
          </a:xfrm>
        </p:grpSpPr>
        <p:cxnSp>
          <p:nvCxnSpPr>
            <p:cNvPr id="135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7" name="77 Grupo"/>
          <p:cNvGrpSpPr/>
          <p:nvPr/>
        </p:nvGrpSpPr>
        <p:grpSpPr>
          <a:xfrm>
            <a:off x="5627811" y="2514900"/>
            <a:ext cx="428628" cy="428628"/>
            <a:chOff x="785786" y="928670"/>
            <a:chExt cx="428628" cy="428628"/>
          </a:xfrm>
        </p:grpSpPr>
        <p:cxnSp>
          <p:nvCxnSpPr>
            <p:cNvPr id="13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0" name="86 Grupo"/>
          <p:cNvGrpSpPr/>
          <p:nvPr/>
        </p:nvGrpSpPr>
        <p:grpSpPr>
          <a:xfrm>
            <a:off x="5627811" y="1643394"/>
            <a:ext cx="428628" cy="428628"/>
            <a:chOff x="785786" y="928670"/>
            <a:chExt cx="428628" cy="428628"/>
          </a:xfrm>
        </p:grpSpPr>
        <p:cxnSp>
          <p:nvCxnSpPr>
            <p:cNvPr id="141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3" name="89 CuadroTexto"/>
          <p:cNvSpPr txBox="1"/>
          <p:nvPr/>
        </p:nvSpPr>
        <p:spPr>
          <a:xfrm>
            <a:off x="4710549" y="10713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4" name="91 Conector recto de flecha"/>
          <p:cNvCxnSpPr/>
          <p:nvPr/>
        </p:nvCxnSpPr>
        <p:spPr>
          <a:xfrm>
            <a:off x="5985001" y="1857708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107 Forma libre"/>
          <p:cNvSpPr/>
          <p:nvPr/>
        </p:nvSpPr>
        <p:spPr>
          <a:xfrm>
            <a:off x="5973338" y="1435538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108 Forma libre"/>
          <p:cNvSpPr/>
          <p:nvPr/>
        </p:nvSpPr>
        <p:spPr>
          <a:xfrm>
            <a:off x="5973338" y="2000081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7" name="110 Conector recto"/>
          <p:cNvCxnSpPr/>
          <p:nvPr/>
        </p:nvCxnSpPr>
        <p:spPr>
          <a:xfrm>
            <a:off x="5342059" y="14290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12 Conector recto"/>
          <p:cNvCxnSpPr/>
          <p:nvPr/>
        </p:nvCxnSpPr>
        <p:spPr>
          <a:xfrm>
            <a:off x="5342059" y="18577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13 Conector recto"/>
          <p:cNvCxnSpPr/>
          <p:nvPr/>
        </p:nvCxnSpPr>
        <p:spPr>
          <a:xfrm>
            <a:off x="5342059" y="272921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14 Conector recto de flecha"/>
          <p:cNvCxnSpPr>
            <a:stCxn id="132" idx="3"/>
            <a:endCxn id="168" idx="1"/>
          </p:cNvCxnSpPr>
          <p:nvPr/>
        </p:nvCxnSpPr>
        <p:spPr>
          <a:xfrm>
            <a:off x="7128009" y="1857708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16 CuadroTexto"/>
          <p:cNvSpPr txBox="1"/>
          <p:nvPr/>
        </p:nvSpPr>
        <p:spPr>
          <a:xfrm>
            <a:off x="4710549" y="14940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117 CuadroTexto"/>
          <p:cNvSpPr txBox="1"/>
          <p:nvPr/>
        </p:nvSpPr>
        <p:spPr>
          <a:xfrm>
            <a:off x="4710549" y="2358172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3" name="Conector recto de flecha 152"/>
          <p:cNvCxnSpPr/>
          <p:nvPr/>
        </p:nvCxnSpPr>
        <p:spPr>
          <a:xfrm>
            <a:off x="4798415" y="142908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/>
          <p:cNvCxnSpPr/>
          <p:nvPr/>
        </p:nvCxnSpPr>
        <p:spPr>
          <a:xfrm>
            <a:off x="4799217" y="185770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de flecha 154"/>
          <p:cNvCxnSpPr/>
          <p:nvPr/>
        </p:nvCxnSpPr>
        <p:spPr>
          <a:xfrm>
            <a:off x="4799217" y="27292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6" name="Agrupar 155"/>
          <p:cNvGrpSpPr/>
          <p:nvPr/>
        </p:nvGrpSpPr>
        <p:grpSpPr>
          <a:xfrm>
            <a:off x="4926573" y="1935416"/>
            <a:ext cx="72008" cy="512440"/>
            <a:chOff x="3491880" y="2844552"/>
            <a:chExt cx="72008" cy="512440"/>
          </a:xfrm>
        </p:grpSpPr>
        <p:sp>
          <p:nvSpPr>
            <p:cNvPr id="157" name="Elipse 156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8" name="Elipse 157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0" name="Elipse 159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1" name="116 CuadroTexto"/>
          <p:cNvSpPr txBox="1"/>
          <p:nvPr/>
        </p:nvSpPr>
        <p:spPr>
          <a:xfrm>
            <a:off x="5995115" y="98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116 CuadroTexto"/>
          <p:cNvSpPr txBox="1"/>
          <p:nvPr/>
        </p:nvSpPr>
        <p:spPr>
          <a:xfrm>
            <a:off x="5995115" y="141277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116 CuadroTexto"/>
          <p:cNvSpPr txBox="1"/>
          <p:nvPr/>
        </p:nvSpPr>
        <p:spPr>
          <a:xfrm>
            <a:off x="6027226" y="2214156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2" name="114 Conector recto de flecha"/>
          <p:cNvCxnSpPr/>
          <p:nvPr/>
        </p:nvCxnSpPr>
        <p:spPr>
          <a:xfrm>
            <a:off x="7860627" y="1856698"/>
            <a:ext cx="384992" cy="12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uadroTexto 172"/>
          <p:cNvSpPr txBox="1"/>
          <p:nvPr/>
        </p:nvSpPr>
        <p:spPr>
          <a:xfrm>
            <a:off x="5772552" y="3150260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</a:t>
            </a:r>
            <a:r>
              <a:rPr lang="es-ES" sz="1200" dirty="0" err="1">
                <a:latin typeface="Arial Narrow"/>
                <a:cs typeface="Arial Narrow"/>
              </a:rPr>
              <a:t>adaline</a:t>
            </a:r>
            <a:r>
              <a:rPr lang="es-ES" sz="1200" dirty="0">
                <a:latin typeface="Arial Narrow"/>
                <a:cs typeface="Arial Narrow"/>
              </a:rPr>
              <a:t>)</a:t>
            </a:r>
          </a:p>
        </p:txBody>
      </p:sp>
      <p:grpSp>
        <p:nvGrpSpPr>
          <p:cNvPr id="174" name="4 Grupo"/>
          <p:cNvGrpSpPr/>
          <p:nvPr/>
        </p:nvGrpSpPr>
        <p:grpSpPr>
          <a:xfrm>
            <a:off x="7088861" y="2502188"/>
            <a:ext cx="428628" cy="428628"/>
            <a:chOff x="2071670" y="1714488"/>
            <a:chExt cx="428628" cy="428628"/>
          </a:xfrm>
        </p:grpSpPr>
        <p:sp>
          <p:nvSpPr>
            <p:cNvPr id="1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77" name="114 Conector recto de flecha"/>
          <p:cNvCxnSpPr/>
          <p:nvPr/>
        </p:nvCxnSpPr>
        <p:spPr>
          <a:xfrm flipV="1">
            <a:off x="7299090" y="1876486"/>
            <a:ext cx="0" cy="62570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Imagen 1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108" y="2142148"/>
            <a:ext cx="304800" cy="381000"/>
          </a:xfrm>
          <a:prstGeom prst="rect">
            <a:avLst/>
          </a:prstGeom>
        </p:spPr>
      </p:pic>
      <p:cxnSp>
        <p:nvCxnSpPr>
          <p:cNvPr id="179" name="114 Conector recto de flecha"/>
          <p:cNvCxnSpPr/>
          <p:nvPr/>
        </p:nvCxnSpPr>
        <p:spPr>
          <a:xfrm>
            <a:off x="7538469" y="2716502"/>
            <a:ext cx="27389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89 CuadroTexto"/>
          <p:cNvSpPr txBox="1"/>
          <p:nvPr/>
        </p:nvSpPr>
        <p:spPr>
          <a:xfrm>
            <a:off x="7840792" y="2557658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89 CuadroTexto"/>
          <p:cNvSpPr txBox="1"/>
          <p:nvPr/>
        </p:nvSpPr>
        <p:spPr>
          <a:xfrm>
            <a:off x="8219672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2" name="Conector angular 181"/>
          <p:cNvCxnSpPr>
            <a:endCxn id="173" idx="1"/>
          </p:cNvCxnSpPr>
          <p:nvPr/>
        </p:nvCxnSpPr>
        <p:spPr>
          <a:xfrm rot="16200000" flipH="1">
            <a:off x="4831331" y="2439871"/>
            <a:ext cx="1737701" cy="144742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173" idx="3"/>
            <a:endCxn id="175" idx="2"/>
          </p:cNvCxnSpPr>
          <p:nvPr/>
        </p:nvCxnSpPr>
        <p:spPr>
          <a:xfrm flipH="1" flipV="1">
            <a:off x="7303175" y="2930816"/>
            <a:ext cx="143677" cy="450277"/>
          </a:xfrm>
          <a:prstGeom prst="bentConnector4">
            <a:avLst>
              <a:gd name="adj1" fmla="val -159107"/>
              <a:gd name="adj2" fmla="val 75632"/>
            </a:avLst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4" name="Imagen 1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7070" y="2358172"/>
            <a:ext cx="304800" cy="381000"/>
          </a:xfrm>
          <a:prstGeom prst="rect">
            <a:avLst/>
          </a:prstGeom>
        </p:spPr>
      </p:pic>
      <p:sp>
        <p:nvSpPr>
          <p:cNvPr id="185" name="CuadroTexto 184"/>
          <p:cNvSpPr txBox="1"/>
          <p:nvPr/>
        </p:nvSpPr>
        <p:spPr>
          <a:xfrm>
            <a:off x="7740352" y="3006244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86" name="Agrupar 185"/>
          <p:cNvGrpSpPr/>
          <p:nvPr/>
        </p:nvGrpSpPr>
        <p:grpSpPr>
          <a:xfrm>
            <a:off x="2919236" y="1632220"/>
            <a:ext cx="428628" cy="428628"/>
            <a:chOff x="3214678" y="142852"/>
            <a:chExt cx="428628" cy="428628"/>
          </a:xfrm>
        </p:grpSpPr>
        <p:grpSp>
          <p:nvGrpSpPr>
            <p:cNvPr id="187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90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91" name="168 Conector recto"/>
              <p:cNvCxnSpPr>
                <a:stCxn id="190" idx="1"/>
                <a:endCxn id="190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169 Conector recto"/>
              <p:cNvCxnSpPr>
                <a:stCxn id="190" idx="0"/>
                <a:endCxn id="190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8" name="Imagen 187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89" name="Imagen 188"/>
            <p:cNvPicPr>
              <a:picLocks noChangeAspect="1"/>
            </p:cNvPicPr>
            <p:nvPr/>
          </p:nvPicPr>
          <p:blipFill rotWithShape="1">
            <a:blip r:embed="rId8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194" name="Agrupar 193"/>
          <p:cNvGrpSpPr/>
          <p:nvPr/>
        </p:nvGrpSpPr>
        <p:grpSpPr>
          <a:xfrm>
            <a:off x="7443788" y="1639296"/>
            <a:ext cx="428628" cy="428628"/>
            <a:chOff x="3214678" y="142852"/>
            <a:chExt cx="428628" cy="428628"/>
          </a:xfrm>
        </p:grpSpPr>
        <p:grpSp>
          <p:nvGrpSpPr>
            <p:cNvPr id="19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9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99" name="168 Conector recto"/>
              <p:cNvCxnSpPr>
                <a:stCxn id="198" idx="1"/>
                <a:endCxn id="19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169 Conector recto"/>
              <p:cNvCxnSpPr>
                <a:stCxn id="198" idx="0"/>
                <a:endCxn id="19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6" name="Imagen 195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97" name="Imagen 196"/>
            <p:cNvPicPr>
              <a:picLocks noChangeAspect="1"/>
            </p:cNvPicPr>
            <p:nvPr/>
          </p:nvPicPr>
          <p:blipFill rotWithShape="1">
            <a:blip r:embed="rId8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77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>
          <a:blip r:embed="rId2" cstate="print"/>
          <a:srcRect t="11452" r="4989" b="2658"/>
          <a:stretch>
            <a:fillRect/>
          </a:stretch>
        </p:blipFill>
        <p:spPr bwMode="auto">
          <a:xfrm>
            <a:off x="2375852" y="1323022"/>
            <a:ext cx="4392295" cy="421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uadroTexto 2"/>
          <p:cNvSpPr txBox="1"/>
          <p:nvPr/>
        </p:nvSpPr>
        <p:spPr>
          <a:xfrm>
            <a:off x="5508104" y="3212976"/>
            <a:ext cx="101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ADALINE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851920" y="4293096"/>
            <a:ext cx="143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PERCEPTRON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5881065" y="1628800"/>
            <a:ext cx="576064" cy="432048"/>
          </a:xfrm>
          <a:prstGeom prst="straightConnector1">
            <a:avLst/>
          </a:prstGeom>
          <a:ln w="41275">
            <a:solidFill>
              <a:srgbClr val="FF0000"/>
            </a:solidFill>
            <a:tailEnd type="arrow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80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33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6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3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9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4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2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5" name="91 Conector recto de flecha"/>
          <p:cNvCxnSpPr>
            <a:endCxn id="34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110 Conector recto"/>
          <p:cNvCxnSpPr>
            <a:endCxn id="38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2 Conector recto"/>
          <p:cNvCxnSpPr>
            <a:endCxn id="44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3 Conector recto"/>
          <p:cNvCxnSpPr>
            <a:endCxn id="41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Agrupar 51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3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56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7" name="168 Conector recto"/>
              <p:cNvCxnSpPr>
                <a:stCxn id="56" idx="1"/>
                <a:endCxn id="56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169 Conector recto"/>
              <p:cNvCxnSpPr>
                <a:stCxn id="56" idx="0"/>
                <a:endCxn id="56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4" name="Imagen 53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55" name="Imagen 54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1" name="110 Conector recto"/>
          <p:cNvCxnSpPr>
            <a:stCxn id="14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14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2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2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0 Conector recto"/>
          <p:cNvCxnSpPr>
            <a:stCxn id="23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0 Conector recto"/>
          <p:cNvCxnSpPr>
            <a:stCxn id="23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4 Grupo"/>
          <p:cNvGrpSpPr/>
          <p:nvPr/>
        </p:nvGrpSpPr>
        <p:grpSpPr>
          <a:xfrm>
            <a:off x="4932040" y="1563632"/>
            <a:ext cx="428628" cy="428628"/>
            <a:chOff x="2071670" y="1714488"/>
            <a:chExt cx="428628" cy="428628"/>
          </a:xfrm>
        </p:grpSpPr>
        <p:sp>
          <p:nvSpPr>
            <p:cNvPr id="6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0" name="74 Grupo"/>
          <p:cNvGrpSpPr/>
          <p:nvPr/>
        </p:nvGrpSpPr>
        <p:grpSpPr>
          <a:xfrm>
            <a:off x="4106860" y="1135004"/>
            <a:ext cx="428628" cy="428628"/>
            <a:chOff x="785786" y="928670"/>
            <a:chExt cx="428628" cy="428628"/>
          </a:xfrm>
        </p:grpSpPr>
        <p:cxnSp>
          <p:nvCxnSpPr>
            <p:cNvPr id="7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3" name="77 Grupo"/>
          <p:cNvGrpSpPr/>
          <p:nvPr/>
        </p:nvGrpSpPr>
        <p:grpSpPr>
          <a:xfrm>
            <a:off x="4106860" y="1992260"/>
            <a:ext cx="428628" cy="428628"/>
            <a:chOff x="785786" y="928670"/>
            <a:chExt cx="428628" cy="428628"/>
          </a:xfrm>
        </p:grpSpPr>
        <p:cxnSp>
          <p:nvCxnSpPr>
            <p:cNvPr id="7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6" name="86 Grupo"/>
          <p:cNvGrpSpPr/>
          <p:nvPr/>
        </p:nvGrpSpPr>
        <p:grpSpPr>
          <a:xfrm>
            <a:off x="4106860" y="1563632"/>
            <a:ext cx="428628" cy="428628"/>
            <a:chOff x="785786" y="928670"/>
            <a:chExt cx="428628" cy="428628"/>
          </a:xfrm>
        </p:grpSpPr>
        <p:cxnSp>
          <p:nvCxnSpPr>
            <p:cNvPr id="7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9" name="89 CuadroTexto"/>
          <p:cNvSpPr txBox="1"/>
          <p:nvPr/>
        </p:nvSpPr>
        <p:spPr>
          <a:xfrm>
            <a:off x="3707904" y="9714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91 Conector recto de flecha"/>
          <p:cNvCxnSpPr>
            <a:endCxn id="68" idx="1"/>
          </p:cNvCxnSpPr>
          <p:nvPr/>
        </p:nvCxnSpPr>
        <p:spPr>
          <a:xfrm>
            <a:off x="4464050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107 Forma libre"/>
          <p:cNvSpPr/>
          <p:nvPr/>
        </p:nvSpPr>
        <p:spPr>
          <a:xfrm>
            <a:off x="4452387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108 Forma libre"/>
          <p:cNvSpPr/>
          <p:nvPr/>
        </p:nvSpPr>
        <p:spPr>
          <a:xfrm>
            <a:off x="4452387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110 Conector recto"/>
          <p:cNvCxnSpPr/>
          <p:nvPr/>
        </p:nvCxnSpPr>
        <p:spPr>
          <a:xfrm>
            <a:off x="3821108" y="134931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2 Conector recto"/>
          <p:cNvCxnSpPr/>
          <p:nvPr/>
        </p:nvCxnSpPr>
        <p:spPr>
          <a:xfrm>
            <a:off x="3821108" y="177794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3 Conector recto"/>
          <p:cNvCxnSpPr/>
          <p:nvPr/>
        </p:nvCxnSpPr>
        <p:spPr>
          <a:xfrm>
            <a:off x="3821108" y="220657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>
            <a:stCxn id="68" idx="3"/>
          </p:cNvCxnSpPr>
          <p:nvPr/>
        </p:nvCxnSpPr>
        <p:spPr>
          <a:xfrm flipV="1">
            <a:off x="5360668" y="1773387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107 Forma libre"/>
          <p:cNvSpPr/>
          <p:nvPr/>
        </p:nvSpPr>
        <p:spPr>
          <a:xfrm>
            <a:off x="3419873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108 Forma libre"/>
          <p:cNvSpPr/>
          <p:nvPr/>
        </p:nvSpPr>
        <p:spPr>
          <a:xfrm>
            <a:off x="3415285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117 CuadroTexto"/>
          <p:cNvSpPr txBox="1"/>
          <p:nvPr/>
        </p:nvSpPr>
        <p:spPr>
          <a:xfrm>
            <a:off x="6527791" y="1565079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0" name="Agrupar 99"/>
          <p:cNvGrpSpPr/>
          <p:nvPr/>
        </p:nvGrpSpPr>
        <p:grpSpPr>
          <a:xfrm>
            <a:off x="5724128" y="1563632"/>
            <a:ext cx="428628" cy="428628"/>
            <a:chOff x="3214678" y="142852"/>
            <a:chExt cx="428628" cy="428628"/>
          </a:xfrm>
        </p:grpSpPr>
        <p:grpSp>
          <p:nvGrpSpPr>
            <p:cNvPr id="10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0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5" name="168 Conector recto"/>
              <p:cNvCxnSpPr>
                <a:stCxn id="104" idx="1"/>
                <a:endCxn id="10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169 Conector recto"/>
              <p:cNvCxnSpPr>
                <a:stCxn id="104" idx="0"/>
                <a:endCxn id="10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" name="Imagen 10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03" name="Imagen 10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08" name="114 Conector recto de flecha"/>
          <p:cNvCxnSpPr/>
          <p:nvPr/>
        </p:nvCxnSpPr>
        <p:spPr>
          <a:xfrm flipV="1">
            <a:off x="6164331" y="1768828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21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/>
          <p:cNvGrpSpPr/>
          <p:nvPr/>
        </p:nvGrpSpPr>
        <p:grpSpPr>
          <a:xfrm>
            <a:off x="179512" y="647700"/>
            <a:ext cx="8814862" cy="3426671"/>
            <a:chOff x="179512" y="647700"/>
            <a:chExt cx="8814862" cy="3426671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09" t="11634" r="8052" b="9914"/>
            <a:stretch/>
          </p:blipFill>
          <p:spPr>
            <a:xfrm>
              <a:off x="179512" y="647700"/>
              <a:ext cx="2923435" cy="3095625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66" t="11634" r="8094" b="9914"/>
            <a:stretch/>
          </p:blipFill>
          <p:spPr>
            <a:xfrm>
              <a:off x="3171525" y="647700"/>
              <a:ext cx="2883750" cy="3095625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9" t="11634" r="7988" b="9914"/>
            <a:stretch/>
          </p:blipFill>
          <p:spPr>
            <a:xfrm>
              <a:off x="6084168" y="647700"/>
              <a:ext cx="2910206" cy="3095625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534585" y="3605334"/>
              <a:ext cx="2381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(0.0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+ 0.0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501693" y="3612630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(0.0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- 1.0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458928" y="3612706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(1.0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- 1.0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527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90 Conector recto de flecha"/>
          <p:cNvCxnSpPr/>
          <p:nvPr/>
        </p:nvCxnSpPr>
        <p:spPr>
          <a:xfrm rot="10800000" flipH="1">
            <a:off x="3527884" y="3312277"/>
            <a:ext cx="2088232" cy="222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91 Conector recto de flecha"/>
          <p:cNvCxnSpPr/>
          <p:nvPr/>
        </p:nvCxnSpPr>
        <p:spPr>
          <a:xfrm>
            <a:off x="4572000" y="2204864"/>
            <a:ext cx="2361" cy="22322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92 Rectángulo"/>
          <p:cNvSpPr/>
          <p:nvPr/>
        </p:nvSpPr>
        <p:spPr>
          <a:xfrm>
            <a:off x="3852000" y="2592885"/>
            <a:ext cx="1440080" cy="14384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93 Elipse"/>
          <p:cNvSpPr/>
          <p:nvPr/>
        </p:nvSpPr>
        <p:spPr>
          <a:xfrm>
            <a:off x="3719766" y="2465808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95 Elipse"/>
          <p:cNvSpPr/>
          <p:nvPr/>
        </p:nvSpPr>
        <p:spPr>
          <a:xfrm>
            <a:off x="3715504" y="3905968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96 Elipse"/>
          <p:cNvSpPr/>
          <p:nvPr/>
        </p:nvSpPr>
        <p:spPr>
          <a:xfrm>
            <a:off x="5159926" y="2461546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96 Elipse"/>
          <p:cNvSpPr/>
          <p:nvPr/>
        </p:nvSpPr>
        <p:spPr>
          <a:xfrm>
            <a:off x="5155664" y="3897444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94 Elipse"/>
          <p:cNvSpPr/>
          <p:nvPr/>
        </p:nvSpPr>
        <p:spPr>
          <a:xfrm>
            <a:off x="3719766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94 Elipse"/>
          <p:cNvSpPr/>
          <p:nvPr/>
        </p:nvSpPr>
        <p:spPr>
          <a:xfrm>
            <a:off x="5160850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94 Elipse"/>
          <p:cNvSpPr/>
          <p:nvPr/>
        </p:nvSpPr>
        <p:spPr>
          <a:xfrm>
            <a:off x="4439846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94 Elipse"/>
          <p:cNvSpPr/>
          <p:nvPr/>
        </p:nvSpPr>
        <p:spPr>
          <a:xfrm>
            <a:off x="4439846" y="3907802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94 Elipse"/>
          <p:cNvSpPr/>
          <p:nvPr/>
        </p:nvSpPr>
        <p:spPr>
          <a:xfrm>
            <a:off x="4438479" y="2463380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704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985420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556792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41404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985420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500034" y="16160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219973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77756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234210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77110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219973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62836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2199734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591406" y="2044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598418" y="2414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050794" y="1992260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32" name="114 Conector recto de flecha"/>
          <p:cNvCxnSpPr/>
          <p:nvPr/>
        </p:nvCxnSpPr>
        <p:spPr>
          <a:xfrm flipV="1">
            <a:off x="3486883" y="2199734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89 CuadroTexto"/>
          <p:cNvSpPr txBox="1"/>
          <p:nvPr/>
        </p:nvSpPr>
        <p:spPr>
          <a:xfrm>
            <a:off x="3758922" y="198884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89 CuadroTexto"/>
          <p:cNvSpPr txBox="1"/>
          <p:nvPr/>
        </p:nvSpPr>
        <p:spPr>
          <a:xfrm>
            <a:off x="1670690" y="128815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89 CuadroTexto"/>
          <p:cNvSpPr txBox="1"/>
          <p:nvPr/>
        </p:nvSpPr>
        <p:spPr>
          <a:xfrm>
            <a:off x="1691680" y="170080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89 CuadroTexto"/>
          <p:cNvSpPr txBox="1"/>
          <p:nvPr/>
        </p:nvSpPr>
        <p:spPr>
          <a:xfrm>
            <a:off x="1691680" y="21535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812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60217"/>
          <a:stretch/>
        </p:blipFill>
        <p:spPr>
          <a:xfrm>
            <a:off x="4211960" y="1426628"/>
            <a:ext cx="2701654" cy="1453919"/>
          </a:xfrm>
          <a:prstGeom prst="rect">
            <a:avLst/>
          </a:prstGeom>
        </p:spPr>
      </p:pic>
      <p:grpSp>
        <p:nvGrpSpPr>
          <p:cNvPr id="4" name="4 Grupo"/>
          <p:cNvGrpSpPr/>
          <p:nvPr/>
        </p:nvGrpSpPr>
        <p:grpSpPr>
          <a:xfrm>
            <a:off x="2384368" y="1985420"/>
            <a:ext cx="428628" cy="428628"/>
            <a:chOff x="2071670" y="1714488"/>
            <a:chExt cx="428628" cy="428628"/>
          </a:xfrm>
        </p:grpSpPr>
        <p:sp>
          <p:nvSpPr>
            <p:cNvPr id="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74 Grupo"/>
          <p:cNvGrpSpPr/>
          <p:nvPr/>
        </p:nvGrpSpPr>
        <p:grpSpPr>
          <a:xfrm>
            <a:off x="1312798" y="1556792"/>
            <a:ext cx="428628" cy="428628"/>
            <a:chOff x="785786" y="928670"/>
            <a:chExt cx="428628" cy="428628"/>
          </a:xfrm>
        </p:grpSpPr>
        <p:cxnSp>
          <p:nvCxnSpPr>
            <p:cNvPr id="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" name="77 Grupo"/>
          <p:cNvGrpSpPr/>
          <p:nvPr/>
        </p:nvGrpSpPr>
        <p:grpSpPr>
          <a:xfrm>
            <a:off x="1312798" y="2414048"/>
            <a:ext cx="428628" cy="428628"/>
            <a:chOff x="785786" y="928670"/>
            <a:chExt cx="428628" cy="428628"/>
          </a:xfrm>
        </p:grpSpPr>
        <p:cxnSp>
          <p:nvCxnSpPr>
            <p:cNvPr id="1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86 Grupo"/>
          <p:cNvGrpSpPr/>
          <p:nvPr/>
        </p:nvGrpSpPr>
        <p:grpSpPr>
          <a:xfrm>
            <a:off x="1312798" y="1985420"/>
            <a:ext cx="428628" cy="428628"/>
            <a:chOff x="785786" y="928670"/>
            <a:chExt cx="428628" cy="428628"/>
          </a:xfrm>
        </p:grpSpPr>
        <p:cxnSp>
          <p:nvCxnSpPr>
            <p:cNvPr id="1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" name="89 CuadroTexto"/>
          <p:cNvSpPr txBox="1"/>
          <p:nvPr/>
        </p:nvSpPr>
        <p:spPr>
          <a:xfrm>
            <a:off x="500034" y="16160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91 Conector recto de flecha"/>
          <p:cNvCxnSpPr/>
          <p:nvPr/>
        </p:nvCxnSpPr>
        <p:spPr>
          <a:xfrm>
            <a:off x="1669988" y="219973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07 Forma libre"/>
          <p:cNvSpPr/>
          <p:nvPr/>
        </p:nvSpPr>
        <p:spPr>
          <a:xfrm>
            <a:off x="1658325" y="177756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08 Forma libre"/>
          <p:cNvSpPr/>
          <p:nvPr/>
        </p:nvSpPr>
        <p:spPr>
          <a:xfrm>
            <a:off x="1658325" y="234210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110 Conector recto"/>
          <p:cNvCxnSpPr/>
          <p:nvPr/>
        </p:nvCxnSpPr>
        <p:spPr>
          <a:xfrm>
            <a:off x="1027046" y="177110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2 Conector recto"/>
          <p:cNvCxnSpPr/>
          <p:nvPr/>
        </p:nvCxnSpPr>
        <p:spPr>
          <a:xfrm>
            <a:off x="1027046" y="219973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13 Conector recto"/>
          <p:cNvCxnSpPr/>
          <p:nvPr/>
        </p:nvCxnSpPr>
        <p:spPr>
          <a:xfrm>
            <a:off x="1027046" y="262836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4 Conector recto de flecha"/>
          <p:cNvCxnSpPr/>
          <p:nvPr/>
        </p:nvCxnSpPr>
        <p:spPr>
          <a:xfrm>
            <a:off x="2812996" y="2199734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16 CuadroTexto"/>
          <p:cNvSpPr txBox="1"/>
          <p:nvPr/>
        </p:nvSpPr>
        <p:spPr>
          <a:xfrm>
            <a:off x="591406" y="2044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117 CuadroTexto"/>
          <p:cNvSpPr txBox="1"/>
          <p:nvPr/>
        </p:nvSpPr>
        <p:spPr>
          <a:xfrm>
            <a:off x="598418" y="2414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114 Conector recto de flecha"/>
          <p:cNvCxnSpPr/>
          <p:nvPr/>
        </p:nvCxnSpPr>
        <p:spPr>
          <a:xfrm flipV="1">
            <a:off x="3486883" y="2199734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89 CuadroTexto"/>
          <p:cNvSpPr txBox="1"/>
          <p:nvPr/>
        </p:nvSpPr>
        <p:spPr>
          <a:xfrm>
            <a:off x="3758922" y="198884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1670690" y="128815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89 CuadroTexto"/>
          <p:cNvSpPr txBox="1"/>
          <p:nvPr/>
        </p:nvSpPr>
        <p:spPr>
          <a:xfrm>
            <a:off x="1691680" y="170080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89 CuadroTexto"/>
          <p:cNvSpPr txBox="1"/>
          <p:nvPr/>
        </p:nvSpPr>
        <p:spPr>
          <a:xfrm>
            <a:off x="1691680" y="21535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9" name="Agrupar 38"/>
          <p:cNvGrpSpPr/>
          <p:nvPr/>
        </p:nvGrpSpPr>
        <p:grpSpPr>
          <a:xfrm>
            <a:off x="3063252" y="1992260"/>
            <a:ext cx="428628" cy="428628"/>
            <a:chOff x="3857620" y="142852"/>
            <a:chExt cx="428628" cy="428628"/>
          </a:xfrm>
        </p:grpSpPr>
        <p:grpSp>
          <p:nvGrpSpPr>
            <p:cNvPr id="40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4" name="183 Conector recto"/>
              <p:cNvCxnSpPr>
                <a:stCxn id="43" idx="1"/>
                <a:endCxn id="4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184 Conector recto"/>
              <p:cNvCxnSpPr>
                <a:stCxn id="43" idx="0"/>
                <a:endCxn id="4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1" name="Imagen 40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2" name="Imagen 41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3705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075816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075816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075816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251520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433006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421343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421343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403648" y="835002"/>
            <a:ext cx="74360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403648" y="1262179"/>
            <a:ext cx="743606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403648" y="1692250"/>
            <a:ext cx="743606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61869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61869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" name="4 Grupo"/>
          <p:cNvGrpSpPr/>
          <p:nvPr/>
        </p:nvGrpSpPr>
        <p:grpSpPr>
          <a:xfrm>
            <a:off x="2847228" y="2493467"/>
            <a:ext cx="428628" cy="428628"/>
            <a:chOff x="2071670" y="1714488"/>
            <a:chExt cx="428628" cy="428628"/>
          </a:xfrm>
        </p:grpSpPr>
        <p:sp>
          <p:nvSpPr>
            <p:cNvPr id="3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74 Grupo"/>
          <p:cNvGrpSpPr/>
          <p:nvPr/>
        </p:nvGrpSpPr>
        <p:grpSpPr>
          <a:xfrm>
            <a:off x="2075816" y="2064839"/>
            <a:ext cx="428628" cy="428628"/>
            <a:chOff x="785786" y="928670"/>
            <a:chExt cx="428628" cy="428628"/>
          </a:xfrm>
        </p:grpSpPr>
        <p:cxnSp>
          <p:nvCxnSpPr>
            <p:cNvPr id="3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" name="77 Grupo"/>
          <p:cNvGrpSpPr/>
          <p:nvPr/>
        </p:nvGrpSpPr>
        <p:grpSpPr>
          <a:xfrm>
            <a:off x="2075816" y="2922095"/>
            <a:ext cx="428628" cy="428628"/>
            <a:chOff x="785786" y="928670"/>
            <a:chExt cx="428628" cy="428628"/>
          </a:xfrm>
        </p:grpSpPr>
        <p:cxnSp>
          <p:nvCxnSpPr>
            <p:cNvPr id="3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86 Grupo"/>
          <p:cNvGrpSpPr/>
          <p:nvPr/>
        </p:nvGrpSpPr>
        <p:grpSpPr>
          <a:xfrm>
            <a:off x="2075816" y="2493467"/>
            <a:ext cx="428628" cy="428628"/>
            <a:chOff x="785786" y="928670"/>
            <a:chExt cx="428628" cy="428628"/>
          </a:xfrm>
        </p:grpSpPr>
        <p:cxnSp>
          <p:nvCxnSpPr>
            <p:cNvPr id="4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4" name="91 Conector recto de flecha"/>
          <p:cNvCxnSpPr>
            <a:endCxn id="33" idx="1"/>
          </p:cNvCxnSpPr>
          <p:nvPr/>
        </p:nvCxnSpPr>
        <p:spPr>
          <a:xfrm>
            <a:off x="2433006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07 Forma libre"/>
          <p:cNvSpPr/>
          <p:nvPr/>
        </p:nvSpPr>
        <p:spPr>
          <a:xfrm>
            <a:off x="2421343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108 Forma libre"/>
          <p:cNvSpPr/>
          <p:nvPr/>
        </p:nvSpPr>
        <p:spPr>
          <a:xfrm>
            <a:off x="2421343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110 Conector recto"/>
          <p:cNvCxnSpPr>
            <a:endCxn id="37" idx="2"/>
          </p:cNvCxnSpPr>
          <p:nvPr/>
        </p:nvCxnSpPr>
        <p:spPr>
          <a:xfrm>
            <a:off x="1403648" y="2279153"/>
            <a:ext cx="74360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2 Conector recto"/>
          <p:cNvCxnSpPr>
            <a:endCxn id="43" idx="2"/>
          </p:cNvCxnSpPr>
          <p:nvPr/>
        </p:nvCxnSpPr>
        <p:spPr>
          <a:xfrm flipV="1">
            <a:off x="1403648" y="2707781"/>
            <a:ext cx="743606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3 Conector recto"/>
          <p:cNvCxnSpPr>
            <a:endCxn id="40" idx="2"/>
          </p:cNvCxnSpPr>
          <p:nvPr/>
        </p:nvCxnSpPr>
        <p:spPr>
          <a:xfrm>
            <a:off x="1403648" y="3136401"/>
            <a:ext cx="743606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4 Conector recto de flecha"/>
          <p:cNvCxnSpPr/>
          <p:nvPr/>
        </p:nvCxnSpPr>
        <p:spPr>
          <a:xfrm>
            <a:off x="3275856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>
            <a:stCxn id="14" idx="3"/>
          </p:cNvCxnSpPr>
          <p:nvPr/>
        </p:nvCxnSpPr>
        <p:spPr>
          <a:xfrm flipV="1">
            <a:off x="726071" y="841461"/>
            <a:ext cx="677577" cy="68796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10 Conector recto"/>
          <p:cNvCxnSpPr>
            <a:stCxn id="14" idx="3"/>
          </p:cNvCxnSpPr>
          <p:nvPr/>
        </p:nvCxnSpPr>
        <p:spPr>
          <a:xfrm>
            <a:off x="726071" y="1529425"/>
            <a:ext cx="677577" cy="75618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10 Conector recto"/>
          <p:cNvCxnSpPr>
            <a:stCxn id="22" idx="3"/>
          </p:cNvCxnSpPr>
          <p:nvPr/>
        </p:nvCxnSpPr>
        <p:spPr>
          <a:xfrm flipV="1">
            <a:off x="726071" y="1262179"/>
            <a:ext cx="677577" cy="69587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22" idx="3"/>
          </p:cNvCxnSpPr>
          <p:nvPr/>
        </p:nvCxnSpPr>
        <p:spPr>
          <a:xfrm>
            <a:off x="726071" y="1958053"/>
            <a:ext cx="677577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3" idx="3"/>
          </p:cNvCxnSpPr>
          <p:nvPr/>
        </p:nvCxnSpPr>
        <p:spPr>
          <a:xfrm>
            <a:off x="726071" y="2327385"/>
            <a:ext cx="677577" cy="80901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3" idx="3"/>
          </p:cNvCxnSpPr>
          <p:nvPr/>
        </p:nvCxnSpPr>
        <p:spPr>
          <a:xfrm flipV="1">
            <a:off x="726071" y="1700808"/>
            <a:ext cx="677577" cy="62657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4 Grupo"/>
          <p:cNvGrpSpPr/>
          <p:nvPr/>
        </p:nvGrpSpPr>
        <p:grpSpPr>
          <a:xfrm>
            <a:off x="5699392" y="1563632"/>
            <a:ext cx="428628" cy="428628"/>
            <a:chOff x="2071670" y="1714488"/>
            <a:chExt cx="428628" cy="428628"/>
          </a:xfrm>
        </p:grpSpPr>
        <p:sp>
          <p:nvSpPr>
            <p:cNvPr id="6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8" name="74 Grupo"/>
          <p:cNvGrpSpPr/>
          <p:nvPr/>
        </p:nvGrpSpPr>
        <p:grpSpPr>
          <a:xfrm>
            <a:off x="4874212" y="1135004"/>
            <a:ext cx="428628" cy="428628"/>
            <a:chOff x="785786" y="928670"/>
            <a:chExt cx="428628" cy="428628"/>
          </a:xfrm>
        </p:grpSpPr>
        <p:cxnSp>
          <p:nvCxnSpPr>
            <p:cNvPr id="6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1" name="77 Grupo"/>
          <p:cNvGrpSpPr/>
          <p:nvPr/>
        </p:nvGrpSpPr>
        <p:grpSpPr>
          <a:xfrm>
            <a:off x="4874212" y="1992260"/>
            <a:ext cx="428628" cy="428628"/>
            <a:chOff x="785786" y="928670"/>
            <a:chExt cx="428628" cy="428628"/>
          </a:xfrm>
        </p:grpSpPr>
        <p:cxnSp>
          <p:nvCxnSpPr>
            <p:cNvPr id="7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86 Grupo"/>
          <p:cNvGrpSpPr/>
          <p:nvPr/>
        </p:nvGrpSpPr>
        <p:grpSpPr>
          <a:xfrm>
            <a:off x="4874212" y="1563632"/>
            <a:ext cx="428628" cy="428628"/>
            <a:chOff x="785786" y="928670"/>
            <a:chExt cx="428628" cy="428628"/>
          </a:xfrm>
        </p:grpSpPr>
        <p:cxnSp>
          <p:nvCxnSpPr>
            <p:cNvPr id="7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7" name="89 CuadroTexto"/>
          <p:cNvSpPr txBox="1"/>
          <p:nvPr/>
        </p:nvSpPr>
        <p:spPr>
          <a:xfrm>
            <a:off x="4220370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91 Conector recto de flecha"/>
          <p:cNvCxnSpPr>
            <a:endCxn id="66" idx="1"/>
          </p:cNvCxnSpPr>
          <p:nvPr/>
        </p:nvCxnSpPr>
        <p:spPr>
          <a:xfrm>
            <a:off x="5231402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7 Forma libre"/>
          <p:cNvSpPr/>
          <p:nvPr/>
        </p:nvSpPr>
        <p:spPr>
          <a:xfrm>
            <a:off x="5219739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108 Forma libre"/>
          <p:cNvSpPr/>
          <p:nvPr/>
        </p:nvSpPr>
        <p:spPr>
          <a:xfrm>
            <a:off x="5219739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110 Conector recto"/>
          <p:cNvCxnSpPr>
            <a:endCxn id="70" idx="2"/>
          </p:cNvCxnSpPr>
          <p:nvPr/>
        </p:nvCxnSpPr>
        <p:spPr>
          <a:xfrm>
            <a:off x="4325164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12 Conector recto"/>
          <p:cNvCxnSpPr>
            <a:endCxn id="76" idx="2"/>
          </p:cNvCxnSpPr>
          <p:nvPr/>
        </p:nvCxnSpPr>
        <p:spPr>
          <a:xfrm>
            <a:off x="4325164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3 Conector recto"/>
          <p:cNvCxnSpPr>
            <a:endCxn id="73" idx="2"/>
          </p:cNvCxnSpPr>
          <p:nvPr/>
        </p:nvCxnSpPr>
        <p:spPr>
          <a:xfrm>
            <a:off x="4325164" y="2206574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>
            <a:stCxn id="66" idx="3"/>
          </p:cNvCxnSpPr>
          <p:nvPr/>
        </p:nvCxnSpPr>
        <p:spPr>
          <a:xfrm>
            <a:off x="6128020" y="177794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107 Forma libre"/>
          <p:cNvSpPr/>
          <p:nvPr/>
        </p:nvSpPr>
        <p:spPr>
          <a:xfrm>
            <a:off x="3923929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108 Forma libre"/>
          <p:cNvSpPr/>
          <p:nvPr/>
        </p:nvSpPr>
        <p:spPr>
          <a:xfrm>
            <a:off x="3919341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117 CuadroTexto"/>
          <p:cNvSpPr txBox="1"/>
          <p:nvPr/>
        </p:nvSpPr>
        <p:spPr>
          <a:xfrm>
            <a:off x="7067544" y="154791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114 Conector recto de flecha"/>
          <p:cNvCxnSpPr>
            <a:stCxn id="147" idx="3"/>
          </p:cNvCxnSpPr>
          <p:nvPr/>
        </p:nvCxnSpPr>
        <p:spPr>
          <a:xfrm flipV="1">
            <a:off x="6776092" y="1767507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89 CuadroTexto"/>
          <p:cNvSpPr txBox="1"/>
          <p:nvPr/>
        </p:nvSpPr>
        <p:spPr>
          <a:xfrm>
            <a:off x="4394489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2" name="Agrupar 131"/>
          <p:cNvGrpSpPr/>
          <p:nvPr/>
        </p:nvGrpSpPr>
        <p:grpSpPr>
          <a:xfrm>
            <a:off x="3495300" y="1056156"/>
            <a:ext cx="428628" cy="428628"/>
            <a:chOff x="285720" y="857232"/>
            <a:chExt cx="428628" cy="428628"/>
          </a:xfrm>
        </p:grpSpPr>
        <p:sp>
          <p:nvSpPr>
            <p:cNvPr id="133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34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7" name="Imagen 136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38" name="Imagen 137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39" name="Agrupar 138"/>
          <p:cNvGrpSpPr/>
          <p:nvPr/>
        </p:nvGrpSpPr>
        <p:grpSpPr>
          <a:xfrm>
            <a:off x="3491880" y="2492896"/>
            <a:ext cx="428628" cy="428628"/>
            <a:chOff x="285720" y="857232"/>
            <a:chExt cx="428628" cy="428628"/>
          </a:xfrm>
        </p:grpSpPr>
        <p:sp>
          <p:nvSpPr>
            <p:cNvPr id="140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1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4" name="Imagen 143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45" name="Imagen 144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46" name="Agrupar 145"/>
          <p:cNvGrpSpPr/>
          <p:nvPr/>
        </p:nvGrpSpPr>
        <p:grpSpPr>
          <a:xfrm>
            <a:off x="6347464" y="1556792"/>
            <a:ext cx="428628" cy="428628"/>
            <a:chOff x="285720" y="857232"/>
            <a:chExt cx="428628" cy="428628"/>
          </a:xfrm>
        </p:grpSpPr>
        <p:sp>
          <p:nvSpPr>
            <p:cNvPr id="147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8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51" name="Imagen 150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52" name="Imagen 151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62" name="89 CuadroTexto"/>
          <p:cNvSpPr txBox="1"/>
          <p:nvPr/>
        </p:nvSpPr>
        <p:spPr>
          <a:xfrm>
            <a:off x="1595525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89 CuadroTexto"/>
          <p:cNvSpPr txBox="1"/>
          <p:nvPr/>
        </p:nvSpPr>
        <p:spPr>
          <a:xfrm>
            <a:off x="1403648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89 CuadroTexto"/>
          <p:cNvSpPr txBox="1"/>
          <p:nvPr/>
        </p:nvSpPr>
        <p:spPr>
          <a:xfrm>
            <a:off x="1403648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89 CuadroTexto"/>
          <p:cNvSpPr txBox="1"/>
          <p:nvPr/>
        </p:nvSpPr>
        <p:spPr>
          <a:xfrm>
            <a:off x="1403648" y="276118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89 CuadroTexto"/>
          <p:cNvSpPr txBox="1"/>
          <p:nvPr/>
        </p:nvSpPr>
        <p:spPr>
          <a:xfrm>
            <a:off x="1403648" y="319323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89 CuadroTexto"/>
          <p:cNvSpPr txBox="1"/>
          <p:nvPr/>
        </p:nvSpPr>
        <p:spPr>
          <a:xfrm>
            <a:off x="4193686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89 CuadroTexto"/>
          <p:cNvSpPr txBox="1"/>
          <p:nvPr/>
        </p:nvSpPr>
        <p:spPr>
          <a:xfrm>
            <a:off x="4184549" y="2257127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89 CuadroTexto"/>
          <p:cNvSpPr txBox="1"/>
          <p:nvPr/>
        </p:nvSpPr>
        <p:spPr>
          <a:xfrm>
            <a:off x="1601398" y="2329135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" name="CuadroTexto 196"/>
          <p:cNvSpPr txBox="1"/>
          <p:nvPr/>
        </p:nvSpPr>
        <p:spPr>
          <a:xfrm>
            <a:off x="6390559" y="2142719"/>
            <a:ext cx="17098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1     0    0      1</a:t>
            </a:r>
            <a:endParaRPr lang="es-ES_tradnl" sz="1600" dirty="0"/>
          </a:p>
          <a:p>
            <a:r>
              <a:rPr lang="es-ES" sz="1600" dirty="0"/>
              <a:t>   2     0    1      0</a:t>
            </a:r>
            <a:endParaRPr lang="es-ES_tradnl" sz="1600" dirty="0"/>
          </a:p>
          <a:p>
            <a:r>
              <a:rPr lang="es-ES" sz="1600" dirty="0"/>
              <a:t>   3     1    0      0</a:t>
            </a:r>
            <a:endParaRPr lang="es-ES_tradnl" sz="1600" dirty="0"/>
          </a:p>
          <a:p>
            <a:r>
              <a:rPr lang="es-ES" sz="1600" dirty="0"/>
              <a:t>   4     1    1      1 </a:t>
            </a:r>
          </a:p>
        </p:txBody>
      </p:sp>
    </p:spTree>
    <p:extLst>
      <p:ext uri="{BB962C8B-B14F-4D97-AF65-F5344CB8AC3E}">
        <p14:creationId xmlns:p14="http://schemas.microsoft.com/office/powerpoint/2010/main" val="3015424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216412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216412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216412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85081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573602" y="1263630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561939" y="841460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561939" y="1406003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581150" y="835002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581150" y="1262179"/>
            <a:ext cx="706700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581150" y="1692250"/>
            <a:ext cx="706700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895430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89543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4 Grupo"/>
          <p:cNvGrpSpPr/>
          <p:nvPr/>
        </p:nvGrpSpPr>
        <p:grpSpPr>
          <a:xfrm>
            <a:off x="2847228" y="2493467"/>
            <a:ext cx="428628" cy="428628"/>
            <a:chOff x="2071670" y="1714488"/>
            <a:chExt cx="428628" cy="428628"/>
          </a:xfrm>
        </p:grpSpPr>
        <p:sp>
          <p:nvSpPr>
            <p:cNvPr id="2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7" name="74 Grupo"/>
          <p:cNvGrpSpPr/>
          <p:nvPr/>
        </p:nvGrpSpPr>
        <p:grpSpPr>
          <a:xfrm>
            <a:off x="2216412" y="2064839"/>
            <a:ext cx="428628" cy="428628"/>
            <a:chOff x="785786" y="928670"/>
            <a:chExt cx="428628" cy="428628"/>
          </a:xfrm>
        </p:grpSpPr>
        <p:cxnSp>
          <p:nvCxnSpPr>
            <p:cNvPr id="2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0" name="77 Grupo"/>
          <p:cNvGrpSpPr/>
          <p:nvPr/>
        </p:nvGrpSpPr>
        <p:grpSpPr>
          <a:xfrm>
            <a:off x="2216412" y="2922095"/>
            <a:ext cx="428628" cy="428628"/>
            <a:chOff x="785786" y="928670"/>
            <a:chExt cx="428628" cy="428628"/>
          </a:xfrm>
        </p:grpSpPr>
        <p:cxnSp>
          <p:nvCxnSpPr>
            <p:cNvPr id="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3" name="86 Grupo"/>
          <p:cNvGrpSpPr/>
          <p:nvPr/>
        </p:nvGrpSpPr>
        <p:grpSpPr>
          <a:xfrm>
            <a:off x="2216412" y="2493467"/>
            <a:ext cx="428628" cy="428628"/>
            <a:chOff x="785786" y="928670"/>
            <a:chExt cx="428628" cy="428628"/>
          </a:xfrm>
        </p:grpSpPr>
        <p:cxnSp>
          <p:nvCxnSpPr>
            <p:cNvPr id="3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6" name="91 Conector recto de flecha"/>
          <p:cNvCxnSpPr>
            <a:endCxn id="25" idx="1"/>
          </p:cNvCxnSpPr>
          <p:nvPr/>
        </p:nvCxnSpPr>
        <p:spPr>
          <a:xfrm>
            <a:off x="2573602" y="2707781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107 Forma libre"/>
          <p:cNvSpPr/>
          <p:nvPr/>
        </p:nvSpPr>
        <p:spPr>
          <a:xfrm>
            <a:off x="2561939" y="2285611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108 Forma libre"/>
          <p:cNvSpPr/>
          <p:nvPr/>
        </p:nvSpPr>
        <p:spPr>
          <a:xfrm>
            <a:off x="2561939" y="2850154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110 Conector recto"/>
          <p:cNvCxnSpPr>
            <a:endCxn id="29" idx="2"/>
          </p:cNvCxnSpPr>
          <p:nvPr/>
        </p:nvCxnSpPr>
        <p:spPr>
          <a:xfrm>
            <a:off x="1619672" y="2279153"/>
            <a:ext cx="66817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12 Conector recto"/>
          <p:cNvCxnSpPr>
            <a:endCxn id="35" idx="2"/>
          </p:cNvCxnSpPr>
          <p:nvPr/>
        </p:nvCxnSpPr>
        <p:spPr>
          <a:xfrm>
            <a:off x="1619672" y="2707781"/>
            <a:ext cx="66817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13 Conector recto"/>
          <p:cNvCxnSpPr>
            <a:endCxn id="32" idx="2"/>
          </p:cNvCxnSpPr>
          <p:nvPr/>
        </p:nvCxnSpPr>
        <p:spPr>
          <a:xfrm>
            <a:off x="1581150" y="3136409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14 Conector recto de flecha"/>
          <p:cNvCxnSpPr/>
          <p:nvPr/>
        </p:nvCxnSpPr>
        <p:spPr>
          <a:xfrm>
            <a:off x="3275856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110 Conector recto"/>
          <p:cNvCxnSpPr>
            <a:stCxn id="14" idx="3"/>
          </p:cNvCxnSpPr>
          <p:nvPr/>
        </p:nvCxnSpPr>
        <p:spPr>
          <a:xfrm flipV="1">
            <a:off x="1259632" y="835002"/>
            <a:ext cx="321518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10 Conector recto"/>
          <p:cNvCxnSpPr>
            <a:stCxn id="14" idx="3"/>
          </p:cNvCxnSpPr>
          <p:nvPr/>
        </p:nvCxnSpPr>
        <p:spPr>
          <a:xfrm>
            <a:off x="1259632" y="1529425"/>
            <a:ext cx="360040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10 Conector recto"/>
          <p:cNvCxnSpPr>
            <a:stCxn id="22" idx="3"/>
          </p:cNvCxnSpPr>
          <p:nvPr/>
        </p:nvCxnSpPr>
        <p:spPr>
          <a:xfrm flipV="1">
            <a:off x="1259632" y="1267416"/>
            <a:ext cx="321518" cy="69063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10 Conector recto"/>
          <p:cNvCxnSpPr>
            <a:stCxn id="22" idx="3"/>
          </p:cNvCxnSpPr>
          <p:nvPr/>
        </p:nvCxnSpPr>
        <p:spPr>
          <a:xfrm>
            <a:off x="1259632" y="1958053"/>
            <a:ext cx="360040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110 Conector recto"/>
          <p:cNvCxnSpPr>
            <a:stCxn id="23" idx="3"/>
          </p:cNvCxnSpPr>
          <p:nvPr/>
        </p:nvCxnSpPr>
        <p:spPr>
          <a:xfrm>
            <a:off x="1259632" y="2327385"/>
            <a:ext cx="32151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0 Conector recto"/>
          <p:cNvCxnSpPr>
            <a:stCxn id="23" idx="3"/>
          </p:cNvCxnSpPr>
          <p:nvPr/>
        </p:nvCxnSpPr>
        <p:spPr>
          <a:xfrm flipV="1">
            <a:off x="1259632" y="1692250"/>
            <a:ext cx="321518" cy="635135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74 Grupo"/>
          <p:cNvGrpSpPr/>
          <p:nvPr/>
        </p:nvGrpSpPr>
        <p:grpSpPr>
          <a:xfrm>
            <a:off x="4757607" y="1135004"/>
            <a:ext cx="428628" cy="428628"/>
            <a:chOff x="785786" y="928670"/>
            <a:chExt cx="428628" cy="428628"/>
          </a:xfrm>
        </p:grpSpPr>
        <p:cxnSp>
          <p:nvCxnSpPr>
            <p:cNvPr id="53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5" name="77 Grupo"/>
          <p:cNvGrpSpPr/>
          <p:nvPr/>
        </p:nvGrpSpPr>
        <p:grpSpPr>
          <a:xfrm>
            <a:off x="4757607" y="1992260"/>
            <a:ext cx="428628" cy="428628"/>
            <a:chOff x="785786" y="928670"/>
            <a:chExt cx="428628" cy="428628"/>
          </a:xfrm>
        </p:grpSpPr>
        <p:cxnSp>
          <p:nvCxnSpPr>
            <p:cNvPr id="56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86 Grupo"/>
          <p:cNvGrpSpPr/>
          <p:nvPr/>
        </p:nvGrpSpPr>
        <p:grpSpPr>
          <a:xfrm>
            <a:off x="4757607" y="1563632"/>
            <a:ext cx="428628" cy="428628"/>
            <a:chOff x="785786" y="928670"/>
            <a:chExt cx="428628" cy="428628"/>
          </a:xfrm>
        </p:grpSpPr>
        <p:cxnSp>
          <p:nvCxnSpPr>
            <p:cNvPr id="59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1" name="89 CuadroTexto"/>
          <p:cNvSpPr txBox="1"/>
          <p:nvPr/>
        </p:nvSpPr>
        <p:spPr>
          <a:xfrm>
            <a:off x="4103765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91 Conector recto de flecha"/>
          <p:cNvCxnSpPr/>
          <p:nvPr/>
        </p:nvCxnSpPr>
        <p:spPr>
          <a:xfrm>
            <a:off x="5114797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07 Forma libre"/>
          <p:cNvSpPr/>
          <p:nvPr/>
        </p:nvSpPr>
        <p:spPr>
          <a:xfrm>
            <a:off x="5103134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108 Forma libre"/>
          <p:cNvSpPr/>
          <p:nvPr/>
        </p:nvSpPr>
        <p:spPr>
          <a:xfrm>
            <a:off x="5103134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5" name="110 Conector recto"/>
          <p:cNvCxnSpPr>
            <a:endCxn id="54" idx="2"/>
          </p:cNvCxnSpPr>
          <p:nvPr/>
        </p:nvCxnSpPr>
        <p:spPr>
          <a:xfrm>
            <a:off x="4208559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2 Conector recto"/>
          <p:cNvCxnSpPr>
            <a:endCxn id="60" idx="2"/>
          </p:cNvCxnSpPr>
          <p:nvPr/>
        </p:nvCxnSpPr>
        <p:spPr>
          <a:xfrm>
            <a:off x="4208559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113 Conector recto"/>
          <p:cNvCxnSpPr>
            <a:endCxn id="57" idx="2"/>
          </p:cNvCxnSpPr>
          <p:nvPr/>
        </p:nvCxnSpPr>
        <p:spPr>
          <a:xfrm>
            <a:off x="4208559" y="2206574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14 Conector recto de flecha"/>
          <p:cNvCxnSpPr/>
          <p:nvPr/>
        </p:nvCxnSpPr>
        <p:spPr>
          <a:xfrm>
            <a:off x="6011415" y="177794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07 Forma libre"/>
          <p:cNvSpPr/>
          <p:nvPr/>
        </p:nvSpPr>
        <p:spPr>
          <a:xfrm>
            <a:off x="3923929" y="1267416"/>
            <a:ext cx="284630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108 Forma libre"/>
          <p:cNvSpPr/>
          <p:nvPr/>
        </p:nvSpPr>
        <p:spPr>
          <a:xfrm>
            <a:off x="3919342" y="2206574"/>
            <a:ext cx="289218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117 CuadroTexto"/>
          <p:cNvSpPr txBox="1"/>
          <p:nvPr/>
        </p:nvSpPr>
        <p:spPr>
          <a:xfrm>
            <a:off x="6950939" y="154791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2" name="114 Conector recto de flecha"/>
          <p:cNvCxnSpPr>
            <a:stCxn id="89" idx="3"/>
          </p:cNvCxnSpPr>
          <p:nvPr/>
        </p:nvCxnSpPr>
        <p:spPr>
          <a:xfrm flipV="1">
            <a:off x="6659487" y="1767507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89 CuadroTexto"/>
          <p:cNvSpPr txBox="1"/>
          <p:nvPr/>
        </p:nvSpPr>
        <p:spPr>
          <a:xfrm>
            <a:off x="4277884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89 CuadroTexto"/>
          <p:cNvSpPr txBox="1"/>
          <p:nvPr/>
        </p:nvSpPr>
        <p:spPr>
          <a:xfrm>
            <a:off x="1719830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89 CuadroTexto"/>
          <p:cNvSpPr txBox="1"/>
          <p:nvPr/>
        </p:nvSpPr>
        <p:spPr>
          <a:xfrm>
            <a:off x="1527953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89 CuadroTexto"/>
          <p:cNvSpPr txBox="1"/>
          <p:nvPr/>
        </p:nvSpPr>
        <p:spPr>
          <a:xfrm>
            <a:off x="1527953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89 CuadroTexto"/>
          <p:cNvSpPr txBox="1"/>
          <p:nvPr/>
        </p:nvSpPr>
        <p:spPr>
          <a:xfrm>
            <a:off x="1527953" y="276118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89 CuadroTexto"/>
          <p:cNvSpPr txBox="1"/>
          <p:nvPr/>
        </p:nvSpPr>
        <p:spPr>
          <a:xfrm>
            <a:off x="1527953" y="319323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89 CuadroTexto"/>
          <p:cNvSpPr txBox="1"/>
          <p:nvPr/>
        </p:nvSpPr>
        <p:spPr>
          <a:xfrm>
            <a:off x="4077081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89 CuadroTexto"/>
          <p:cNvSpPr txBox="1"/>
          <p:nvPr/>
        </p:nvSpPr>
        <p:spPr>
          <a:xfrm>
            <a:off x="4067944" y="2329135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89 CuadroTexto"/>
          <p:cNvSpPr txBox="1"/>
          <p:nvPr/>
        </p:nvSpPr>
        <p:spPr>
          <a:xfrm>
            <a:off x="1725703" y="2329135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5364088" y="2060848"/>
            <a:ext cx="1658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-1   -1      1</a:t>
            </a:r>
            <a:endParaRPr lang="es-ES_tradnl" sz="1600" dirty="0"/>
          </a:p>
          <a:p>
            <a:r>
              <a:rPr lang="es-ES" sz="1600" dirty="0"/>
              <a:t>   2    -1    1     -1</a:t>
            </a:r>
            <a:endParaRPr lang="es-ES_tradnl" sz="1600" dirty="0"/>
          </a:p>
          <a:p>
            <a:r>
              <a:rPr lang="es-ES" sz="1600" dirty="0"/>
              <a:t>   3     1   -1     -1</a:t>
            </a:r>
            <a:endParaRPr lang="es-ES_tradnl" sz="1600" dirty="0"/>
          </a:p>
          <a:p>
            <a:r>
              <a:rPr lang="es-ES" sz="1600" dirty="0"/>
              <a:t>   4     1    1       1 </a:t>
            </a:r>
          </a:p>
        </p:txBody>
      </p:sp>
      <p:grpSp>
        <p:nvGrpSpPr>
          <p:cNvPr id="104" name="Agrupar 103"/>
          <p:cNvGrpSpPr/>
          <p:nvPr/>
        </p:nvGrpSpPr>
        <p:grpSpPr>
          <a:xfrm>
            <a:off x="3491880" y="1052736"/>
            <a:ext cx="428628" cy="428628"/>
            <a:chOff x="3857620" y="142852"/>
            <a:chExt cx="428628" cy="428628"/>
          </a:xfrm>
        </p:grpSpPr>
        <p:grpSp>
          <p:nvGrpSpPr>
            <p:cNvPr id="105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08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9" name="183 Conector recto"/>
              <p:cNvCxnSpPr>
                <a:stCxn id="108" idx="1"/>
                <a:endCxn id="108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184 Conector recto"/>
              <p:cNvCxnSpPr>
                <a:stCxn id="108" idx="0"/>
                <a:endCxn id="108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06" name="Imagen 10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07" name="Imagen 10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12" name="Agrupar 111"/>
          <p:cNvGrpSpPr/>
          <p:nvPr/>
        </p:nvGrpSpPr>
        <p:grpSpPr>
          <a:xfrm>
            <a:off x="3491880" y="2496316"/>
            <a:ext cx="428628" cy="428628"/>
            <a:chOff x="3857620" y="142852"/>
            <a:chExt cx="428628" cy="428628"/>
          </a:xfrm>
        </p:grpSpPr>
        <p:grpSp>
          <p:nvGrpSpPr>
            <p:cNvPr id="113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16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17" name="183 Conector recto"/>
              <p:cNvCxnSpPr>
                <a:stCxn id="116" idx="1"/>
                <a:endCxn id="116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184 Conector recto"/>
              <p:cNvCxnSpPr>
                <a:stCxn id="116" idx="0"/>
                <a:endCxn id="116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14" name="Imagen 113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15" name="Imagen 114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20" name="Agrupar 119"/>
          <p:cNvGrpSpPr/>
          <p:nvPr/>
        </p:nvGrpSpPr>
        <p:grpSpPr>
          <a:xfrm>
            <a:off x="6303612" y="1556792"/>
            <a:ext cx="428628" cy="428628"/>
            <a:chOff x="3857620" y="142852"/>
            <a:chExt cx="428628" cy="428628"/>
          </a:xfrm>
        </p:grpSpPr>
        <p:grpSp>
          <p:nvGrpSpPr>
            <p:cNvPr id="121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24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25" name="183 Conector recto"/>
              <p:cNvCxnSpPr>
                <a:stCxn id="124" idx="1"/>
                <a:endCxn id="124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184 Conector recto"/>
              <p:cNvCxnSpPr>
                <a:stCxn id="124" idx="0"/>
                <a:endCxn id="124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22" name="Imagen 12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23" name="Imagen 12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52" name="4 Grupo"/>
          <p:cNvGrpSpPr/>
          <p:nvPr/>
        </p:nvGrpSpPr>
        <p:grpSpPr>
          <a:xfrm>
            <a:off x="5569419" y="1559074"/>
            <a:ext cx="428628" cy="428628"/>
            <a:chOff x="2071670" y="1714488"/>
            <a:chExt cx="428628" cy="428628"/>
          </a:xfrm>
        </p:grpSpPr>
        <p:sp>
          <p:nvSpPr>
            <p:cNvPr id="15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301724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216412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216412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216412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505161" y="47667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573602" y="1263630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561939" y="841460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561939" y="1406003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581150" y="835002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581150" y="1262179"/>
            <a:ext cx="706700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581150" y="1692250"/>
            <a:ext cx="706700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755576" y="14127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755576" y="178210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110 Conector recto"/>
          <p:cNvCxnSpPr>
            <a:stCxn id="22" idx="3"/>
          </p:cNvCxnSpPr>
          <p:nvPr/>
        </p:nvCxnSpPr>
        <p:spPr>
          <a:xfrm flipV="1">
            <a:off x="1119778" y="1263630"/>
            <a:ext cx="461372" cy="33381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10 Conector recto"/>
          <p:cNvCxnSpPr>
            <a:stCxn id="22" idx="3"/>
          </p:cNvCxnSpPr>
          <p:nvPr/>
        </p:nvCxnSpPr>
        <p:spPr>
          <a:xfrm>
            <a:off x="1119778" y="1597442"/>
            <a:ext cx="461372" cy="60591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110 Conector recto"/>
          <p:cNvCxnSpPr>
            <a:stCxn id="23" idx="3"/>
          </p:cNvCxnSpPr>
          <p:nvPr/>
        </p:nvCxnSpPr>
        <p:spPr>
          <a:xfrm>
            <a:off x="1119778" y="1966774"/>
            <a:ext cx="461372" cy="6641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0 Conector recto"/>
          <p:cNvCxnSpPr>
            <a:stCxn id="23" idx="3"/>
          </p:cNvCxnSpPr>
          <p:nvPr/>
        </p:nvCxnSpPr>
        <p:spPr>
          <a:xfrm flipV="1">
            <a:off x="1119778" y="1692258"/>
            <a:ext cx="461372" cy="27451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74 Grupo"/>
          <p:cNvGrpSpPr/>
          <p:nvPr/>
        </p:nvGrpSpPr>
        <p:grpSpPr>
          <a:xfrm>
            <a:off x="4757607" y="1135004"/>
            <a:ext cx="428628" cy="428628"/>
            <a:chOff x="785786" y="928670"/>
            <a:chExt cx="428628" cy="428628"/>
          </a:xfrm>
        </p:grpSpPr>
        <p:cxnSp>
          <p:nvCxnSpPr>
            <p:cNvPr id="5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2" name="77 Grupo"/>
          <p:cNvGrpSpPr/>
          <p:nvPr/>
        </p:nvGrpSpPr>
        <p:grpSpPr>
          <a:xfrm>
            <a:off x="4757607" y="1992260"/>
            <a:ext cx="428628" cy="428628"/>
            <a:chOff x="785786" y="928670"/>
            <a:chExt cx="428628" cy="428628"/>
          </a:xfrm>
        </p:grpSpPr>
        <p:cxnSp>
          <p:nvCxnSpPr>
            <p:cNvPr id="5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5" name="86 Grupo"/>
          <p:cNvGrpSpPr/>
          <p:nvPr/>
        </p:nvGrpSpPr>
        <p:grpSpPr>
          <a:xfrm>
            <a:off x="4757607" y="1563632"/>
            <a:ext cx="428628" cy="428628"/>
            <a:chOff x="785786" y="928670"/>
            <a:chExt cx="428628" cy="428628"/>
          </a:xfrm>
        </p:grpSpPr>
        <p:cxnSp>
          <p:nvCxnSpPr>
            <p:cNvPr id="5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8" name="89 CuadroTexto"/>
          <p:cNvSpPr txBox="1"/>
          <p:nvPr/>
        </p:nvSpPr>
        <p:spPr>
          <a:xfrm>
            <a:off x="4103765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107 Forma libre"/>
          <p:cNvSpPr/>
          <p:nvPr/>
        </p:nvSpPr>
        <p:spPr>
          <a:xfrm>
            <a:off x="5103134" y="1355776"/>
            <a:ext cx="479653" cy="428203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108 Forma libre"/>
          <p:cNvSpPr/>
          <p:nvPr/>
        </p:nvSpPr>
        <p:spPr>
          <a:xfrm>
            <a:off x="5103134" y="2041434"/>
            <a:ext cx="466285" cy="161925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2" name="110 Conector recto"/>
          <p:cNvCxnSpPr>
            <a:endCxn id="51" idx="2"/>
          </p:cNvCxnSpPr>
          <p:nvPr/>
        </p:nvCxnSpPr>
        <p:spPr>
          <a:xfrm>
            <a:off x="4208559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2 Conector recto"/>
          <p:cNvCxnSpPr>
            <a:endCxn id="57" idx="2"/>
          </p:cNvCxnSpPr>
          <p:nvPr/>
        </p:nvCxnSpPr>
        <p:spPr>
          <a:xfrm>
            <a:off x="4208559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3 Conector recto"/>
          <p:cNvCxnSpPr>
            <a:endCxn id="54" idx="2"/>
          </p:cNvCxnSpPr>
          <p:nvPr/>
        </p:nvCxnSpPr>
        <p:spPr>
          <a:xfrm>
            <a:off x="1581150" y="2203359"/>
            <a:ext cx="3247895" cy="3215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4 Conector recto de flecha"/>
          <p:cNvCxnSpPr/>
          <p:nvPr/>
        </p:nvCxnSpPr>
        <p:spPr>
          <a:xfrm>
            <a:off x="6011415" y="200285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107 Forma libre"/>
          <p:cNvSpPr/>
          <p:nvPr/>
        </p:nvSpPr>
        <p:spPr>
          <a:xfrm>
            <a:off x="3923929" y="1267416"/>
            <a:ext cx="284630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117 CuadroTexto"/>
          <p:cNvSpPr txBox="1"/>
          <p:nvPr/>
        </p:nvSpPr>
        <p:spPr>
          <a:xfrm>
            <a:off x="6950939" y="177281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114 Conector recto de flecha"/>
          <p:cNvCxnSpPr/>
          <p:nvPr/>
        </p:nvCxnSpPr>
        <p:spPr>
          <a:xfrm flipV="1">
            <a:off x="6659487" y="1992412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89 CuadroTexto"/>
          <p:cNvSpPr txBox="1"/>
          <p:nvPr/>
        </p:nvSpPr>
        <p:spPr>
          <a:xfrm>
            <a:off x="4277884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89 CuadroTexto"/>
          <p:cNvSpPr txBox="1"/>
          <p:nvPr/>
        </p:nvSpPr>
        <p:spPr>
          <a:xfrm>
            <a:off x="1719830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89 CuadroTexto"/>
          <p:cNvSpPr txBox="1"/>
          <p:nvPr/>
        </p:nvSpPr>
        <p:spPr>
          <a:xfrm>
            <a:off x="1527953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89 CuadroTexto"/>
          <p:cNvSpPr txBox="1"/>
          <p:nvPr/>
        </p:nvSpPr>
        <p:spPr>
          <a:xfrm>
            <a:off x="1527953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89 CuadroTexto"/>
          <p:cNvSpPr txBox="1"/>
          <p:nvPr/>
        </p:nvSpPr>
        <p:spPr>
          <a:xfrm>
            <a:off x="4077081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89 CuadroTexto"/>
          <p:cNvSpPr txBox="1"/>
          <p:nvPr/>
        </p:nvSpPr>
        <p:spPr>
          <a:xfrm>
            <a:off x="4067944" y="2276872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436096" y="2348880"/>
            <a:ext cx="1658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-1   -1      1</a:t>
            </a:r>
            <a:endParaRPr lang="es-ES_tradnl" sz="1600" dirty="0"/>
          </a:p>
          <a:p>
            <a:r>
              <a:rPr lang="es-ES" sz="1600" dirty="0"/>
              <a:t>   2    -1    1     -1</a:t>
            </a:r>
            <a:endParaRPr lang="es-ES_tradnl" sz="1600" dirty="0"/>
          </a:p>
          <a:p>
            <a:r>
              <a:rPr lang="es-ES" sz="1600" dirty="0"/>
              <a:t>   3     1   -1     -1</a:t>
            </a:r>
            <a:endParaRPr lang="es-ES_tradnl" sz="1600" dirty="0"/>
          </a:p>
          <a:p>
            <a:r>
              <a:rPr lang="es-ES" sz="1600" dirty="0"/>
              <a:t>   4     1    1       1 </a:t>
            </a:r>
          </a:p>
        </p:txBody>
      </p:sp>
      <p:grpSp>
        <p:nvGrpSpPr>
          <p:cNvPr id="80" name="Agrupar 79"/>
          <p:cNvGrpSpPr/>
          <p:nvPr/>
        </p:nvGrpSpPr>
        <p:grpSpPr>
          <a:xfrm>
            <a:off x="3491880" y="1052736"/>
            <a:ext cx="428628" cy="428628"/>
            <a:chOff x="3857620" y="142852"/>
            <a:chExt cx="428628" cy="428628"/>
          </a:xfrm>
        </p:grpSpPr>
        <p:grpSp>
          <p:nvGrpSpPr>
            <p:cNvPr id="81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84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85" name="183 Conector recto"/>
              <p:cNvCxnSpPr>
                <a:stCxn id="84" idx="1"/>
                <a:endCxn id="84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184 Conector recto"/>
              <p:cNvCxnSpPr>
                <a:stCxn id="84" idx="0"/>
                <a:endCxn id="84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82" name="Imagen 8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83" name="Imagen 8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96" name="Agrupar 95"/>
          <p:cNvGrpSpPr/>
          <p:nvPr/>
        </p:nvGrpSpPr>
        <p:grpSpPr>
          <a:xfrm>
            <a:off x="6303612" y="1781697"/>
            <a:ext cx="428628" cy="428628"/>
            <a:chOff x="3857620" y="142852"/>
            <a:chExt cx="428628" cy="428628"/>
          </a:xfrm>
        </p:grpSpPr>
        <p:grpSp>
          <p:nvGrpSpPr>
            <p:cNvPr id="97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00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1" name="183 Conector recto"/>
              <p:cNvCxnSpPr>
                <a:stCxn id="100" idx="1"/>
                <a:endCxn id="100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184 Conector recto"/>
              <p:cNvCxnSpPr>
                <a:stCxn id="100" idx="0"/>
                <a:endCxn id="100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98" name="Imagen 97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99" name="Imagen 98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04" name="4 Grupo"/>
          <p:cNvGrpSpPr/>
          <p:nvPr/>
        </p:nvGrpSpPr>
        <p:grpSpPr>
          <a:xfrm>
            <a:off x="5569419" y="1783979"/>
            <a:ext cx="428628" cy="428628"/>
            <a:chOff x="2071670" y="1714488"/>
            <a:chExt cx="428628" cy="428628"/>
          </a:xfrm>
        </p:grpSpPr>
        <p:sp>
          <p:nvSpPr>
            <p:cNvPr id="10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7" name="107 Forma libre"/>
          <p:cNvSpPr/>
          <p:nvPr/>
        </p:nvSpPr>
        <p:spPr>
          <a:xfrm>
            <a:off x="5121216" y="1768054"/>
            <a:ext cx="448204" cy="189999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08" name="74 Grupo"/>
          <p:cNvGrpSpPr/>
          <p:nvPr/>
        </p:nvGrpSpPr>
        <p:grpSpPr>
          <a:xfrm>
            <a:off x="4759533" y="2419985"/>
            <a:ext cx="428628" cy="428628"/>
            <a:chOff x="785786" y="928670"/>
            <a:chExt cx="428628" cy="428628"/>
          </a:xfrm>
        </p:grpSpPr>
        <p:cxnSp>
          <p:nvCxnSpPr>
            <p:cNvPr id="10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13" name="110 Conector recto"/>
          <p:cNvCxnSpPr>
            <a:endCxn id="110" idx="2"/>
          </p:cNvCxnSpPr>
          <p:nvPr/>
        </p:nvCxnSpPr>
        <p:spPr>
          <a:xfrm>
            <a:off x="1581150" y="2634299"/>
            <a:ext cx="3249821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08 Forma libre"/>
          <p:cNvSpPr/>
          <p:nvPr/>
        </p:nvSpPr>
        <p:spPr>
          <a:xfrm>
            <a:off x="5121216" y="2203359"/>
            <a:ext cx="466285" cy="42754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89 CuadroTexto"/>
          <p:cNvSpPr txBox="1"/>
          <p:nvPr/>
        </p:nvSpPr>
        <p:spPr>
          <a:xfrm>
            <a:off x="4067944" y="2693777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[3,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651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4920302" y="5517232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37" name="4 Grupo"/>
          <p:cNvGrpSpPr/>
          <p:nvPr/>
        </p:nvGrpSpPr>
        <p:grpSpPr>
          <a:xfrm>
            <a:off x="6648494" y="4725144"/>
            <a:ext cx="428628" cy="428628"/>
            <a:chOff x="2071670" y="1714488"/>
            <a:chExt cx="428628" cy="428628"/>
          </a:xfrm>
        </p:grpSpPr>
        <p:sp>
          <p:nvSpPr>
            <p:cNvPr id="3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0" name="114 Conector recto de flecha"/>
          <p:cNvCxnSpPr>
            <a:stCxn id="38" idx="0"/>
          </p:cNvCxnSpPr>
          <p:nvPr/>
        </p:nvCxnSpPr>
        <p:spPr>
          <a:xfrm flipV="1">
            <a:off x="6862808" y="3928709"/>
            <a:ext cx="1710" cy="79643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n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108" y="4362550"/>
            <a:ext cx="304800" cy="381000"/>
          </a:xfrm>
          <a:prstGeom prst="rect">
            <a:avLst/>
          </a:prstGeom>
        </p:spPr>
      </p:pic>
      <p:sp>
        <p:nvSpPr>
          <p:cNvPr id="43" name="89 CuadroTexto"/>
          <p:cNvSpPr txBox="1"/>
          <p:nvPr/>
        </p:nvSpPr>
        <p:spPr>
          <a:xfrm>
            <a:off x="7146777" y="493187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Conector angular 44"/>
          <p:cNvCxnSpPr>
            <a:endCxn id="36" idx="1"/>
          </p:cNvCxnSpPr>
          <p:nvPr/>
        </p:nvCxnSpPr>
        <p:spPr>
          <a:xfrm>
            <a:off x="2136086" y="3209556"/>
            <a:ext cx="2784216" cy="2538509"/>
          </a:xfrm>
          <a:prstGeom prst="bentConnector3">
            <a:avLst>
              <a:gd name="adj1" fmla="val 298"/>
            </a:avLst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36" idx="3"/>
            <a:endCxn id="38" idx="2"/>
          </p:cNvCxnSpPr>
          <p:nvPr/>
        </p:nvCxnSpPr>
        <p:spPr>
          <a:xfrm flipV="1">
            <a:off x="6594602" y="5153772"/>
            <a:ext cx="268206" cy="59429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Imagen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279" y="4483288"/>
            <a:ext cx="304800" cy="381000"/>
          </a:xfrm>
          <a:prstGeom prst="rect">
            <a:avLst/>
          </a:prstGeom>
        </p:spPr>
      </p:pic>
      <p:sp>
        <p:nvSpPr>
          <p:cNvPr id="48" name="CuadroTexto 47"/>
          <p:cNvSpPr txBox="1"/>
          <p:nvPr/>
        </p:nvSpPr>
        <p:spPr>
          <a:xfrm>
            <a:off x="6883343" y="5554705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57" name="4 Grupo"/>
          <p:cNvGrpSpPr/>
          <p:nvPr/>
        </p:nvGrpSpPr>
        <p:grpSpPr>
          <a:xfrm>
            <a:off x="2907498" y="3209556"/>
            <a:ext cx="428628" cy="428628"/>
            <a:chOff x="2071670" y="1714488"/>
            <a:chExt cx="428628" cy="428628"/>
          </a:xfrm>
        </p:grpSpPr>
        <p:sp>
          <p:nvSpPr>
            <p:cNvPr id="5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0" name="74 Grupo"/>
          <p:cNvGrpSpPr/>
          <p:nvPr/>
        </p:nvGrpSpPr>
        <p:grpSpPr>
          <a:xfrm>
            <a:off x="2136086" y="2780928"/>
            <a:ext cx="428628" cy="428628"/>
            <a:chOff x="785786" y="928670"/>
            <a:chExt cx="428628" cy="428628"/>
          </a:xfrm>
        </p:grpSpPr>
        <p:cxnSp>
          <p:nvCxnSpPr>
            <p:cNvPr id="6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3" name="77 Grupo"/>
          <p:cNvGrpSpPr/>
          <p:nvPr/>
        </p:nvGrpSpPr>
        <p:grpSpPr>
          <a:xfrm>
            <a:off x="2136086" y="3638184"/>
            <a:ext cx="428628" cy="428628"/>
            <a:chOff x="785786" y="928670"/>
            <a:chExt cx="428628" cy="428628"/>
          </a:xfrm>
        </p:grpSpPr>
        <p:cxnSp>
          <p:nvCxnSpPr>
            <p:cNvPr id="6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6" name="86 Grupo"/>
          <p:cNvGrpSpPr/>
          <p:nvPr/>
        </p:nvGrpSpPr>
        <p:grpSpPr>
          <a:xfrm>
            <a:off x="2136086" y="3209556"/>
            <a:ext cx="428628" cy="428628"/>
            <a:chOff x="785786" y="928670"/>
            <a:chExt cx="428628" cy="428628"/>
          </a:xfrm>
        </p:grpSpPr>
        <p:cxnSp>
          <p:nvCxnSpPr>
            <p:cNvPr id="6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9" name="89 CuadroTexto"/>
          <p:cNvSpPr txBox="1"/>
          <p:nvPr/>
        </p:nvSpPr>
        <p:spPr>
          <a:xfrm>
            <a:off x="917359" y="4293096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91 Conector recto de flecha"/>
          <p:cNvCxnSpPr>
            <a:endCxn id="58" idx="1"/>
          </p:cNvCxnSpPr>
          <p:nvPr/>
        </p:nvCxnSpPr>
        <p:spPr>
          <a:xfrm>
            <a:off x="2493276" y="342387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107 Forma libre"/>
          <p:cNvSpPr/>
          <p:nvPr/>
        </p:nvSpPr>
        <p:spPr>
          <a:xfrm>
            <a:off x="2481613" y="300170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108 Forma libre"/>
          <p:cNvSpPr/>
          <p:nvPr/>
        </p:nvSpPr>
        <p:spPr>
          <a:xfrm>
            <a:off x="2481613" y="356624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110 Conector recto"/>
          <p:cNvCxnSpPr/>
          <p:nvPr/>
        </p:nvCxnSpPr>
        <p:spPr>
          <a:xfrm>
            <a:off x="1895966" y="299524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12 Conector recto"/>
          <p:cNvCxnSpPr>
            <a:endCxn id="68" idx="2"/>
          </p:cNvCxnSpPr>
          <p:nvPr/>
        </p:nvCxnSpPr>
        <p:spPr>
          <a:xfrm>
            <a:off x="1895966" y="342387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13 Conector recto"/>
          <p:cNvCxnSpPr>
            <a:endCxn id="65" idx="2"/>
          </p:cNvCxnSpPr>
          <p:nvPr/>
        </p:nvCxnSpPr>
        <p:spPr>
          <a:xfrm>
            <a:off x="1895966" y="385249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114 Conector recto de flecha"/>
          <p:cNvCxnSpPr/>
          <p:nvPr/>
        </p:nvCxnSpPr>
        <p:spPr>
          <a:xfrm>
            <a:off x="3336126" y="342387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116 CuadroTexto"/>
          <p:cNvSpPr txBox="1"/>
          <p:nvPr/>
        </p:nvSpPr>
        <p:spPr>
          <a:xfrm>
            <a:off x="1018230" y="350100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117 CuadroTexto"/>
          <p:cNvSpPr txBox="1"/>
          <p:nvPr/>
        </p:nvSpPr>
        <p:spPr>
          <a:xfrm>
            <a:off x="1027708" y="3861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8" name="4 Grupo"/>
          <p:cNvGrpSpPr/>
          <p:nvPr/>
        </p:nvGrpSpPr>
        <p:grpSpPr>
          <a:xfrm>
            <a:off x="2907498" y="4653707"/>
            <a:ext cx="428628" cy="428628"/>
            <a:chOff x="2071670" y="1714488"/>
            <a:chExt cx="428628" cy="428628"/>
          </a:xfrm>
        </p:grpSpPr>
        <p:sp>
          <p:nvSpPr>
            <p:cNvPr id="8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1" name="74 Grupo"/>
          <p:cNvGrpSpPr/>
          <p:nvPr/>
        </p:nvGrpSpPr>
        <p:grpSpPr>
          <a:xfrm>
            <a:off x="2136086" y="4225079"/>
            <a:ext cx="428628" cy="428628"/>
            <a:chOff x="785786" y="928670"/>
            <a:chExt cx="428628" cy="428628"/>
          </a:xfrm>
        </p:grpSpPr>
        <p:cxnSp>
          <p:nvCxnSpPr>
            <p:cNvPr id="9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77 Grupo"/>
          <p:cNvGrpSpPr/>
          <p:nvPr/>
        </p:nvGrpSpPr>
        <p:grpSpPr>
          <a:xfrm>
            <a:off x="2136086" y="5082335"/>
            <a:ext cx="428628" cy="428628"/>
            <a:chOff x="785786" y="928670"/>
            <a:chExt cx="428628" cy="428628"/>
          </a:xfrm>
        </p:grpSpPr>
        <p:cxnSp>
          <p:nvCxnSpPr>
            <p:cNvPr id="9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7" name="86 Grupo"/>
          <p:cNvGrpSpPr/>
          <p:nvPr/>
        </p:nvGrpSpPr>
        <p:grpSpPr>
          <a:xfrm>
            <a:off x="2136086" y="4653707"/>
            <a:ext cx="428628" cy="428628"/>
            <a:chOff x="785786" y="928670"/>
            <a:chExt cx="428628" cy="428628"/>
          </a:xfrm>
        </p:grpSpPr>
        <p:cxnSp>
          <p:nvCxnSpPr>
            <p:cNvPr id="9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00" name="91 Conector recto de flecha"/>
          <p:cNvCxnSpPr>
            <a:endCxn id="89" idx="1"/>
          </p:cNvCxnSpPr>
          <p:nvPr/>
        </p:nvCxnSpPr>
        <p:spPr>
          <a:xfrm>
            <a:off x="2493276" y="486802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7 Forma libre"/>
          <p:cNvSpPr/>
          <p:nvPr/>
        </p:nvSpPr>
        <p:spPr>
          <a:xfrm>
            <a:off x="2481613" y="444585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2481613" y="501039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3" name="110 Conector recto"/>
          <p:cNvCxnSpPr>
            <a:endCxn id="93" idx="2"/>
          </p:cNvCxnSpPr>
          <p:nvPr/>
        </p:nvCxnSpPr>
        <p:spPr>
          <a:xfrm>
            <a:off x="1895966" y="443939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12 Conector recto"/>
          <p:cNvCxnSpPr>
            <a:endCxn id="99" idx="2"/>
          </p:cNvCxnSpPr>
          <p:nvPr/>
        </p:nvCxnSpPr>
        <p:spPr>
          <a:xfrm>
            <a:off x="1895966" y="486802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3 Conector recto"/>
          <p:cNvCxnSpPr>
            <a:endCxn id="96" idx="2"/>
          </p:cNvCxnSpPr>
          <p:nvPr/>
        </p:nvCxnSpPr>
        <p:spPr>
          <a:xfrm>
            <a:off x="1895966" y="529664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14 Conector recto de flecha"/>
          <p:cNvCxnSpPr/>
          <p:nvPr/>
        </p:nvCxnSpPr>
        <p:spPr>
          <a:xfrm>
            <a:off x="3336126" y="486802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0 Conector recto"/>
          <p:cNvCxnSpPr/>
          <p:nvPr/>
        </p:nvCxnSpPr>
        <p:spPr>
          <a:xfrm flipV="1">
            <a:off x="1375348" y="2995243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0 Conector recto"/>
          <p:cNvCxnSpPr/>
          <p:nvPr/>
        </p:nvCxnSpPr>
        <p:spPr>
          <a:xfrm>
            <a:off x="1375348" y="3709622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0 Conector recto"/>
          <p:cNvCxnSpPr/>
          <p:nvPr/>
        </p:nvCxnSpPr>
        <p:spPr>
          <a:xfrm flipV="1">
            <a:off x="1375348" y="3423871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0 Conector recto"/>
          <p:cNvCxnSpPr/>
          <p:nvPr/>
        </p:nvCxnSpPr>
        <p:spPr>
          <a:xfrm>
            <a:off x="1375348" y="4095099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0 Conector recto"/>
          <p:cNvCxnSpPr/>
          <p:nvPr/>
        </p:nvCxnSpPr>
        <p:spPr>
          <a:xfrm>
            <a:off x="1375348" y="4509690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10 Conector recto"/>
          <p:cNvCxnSpPr/>
          <p:nvPr/>
        </p:nvCxnSpPr>
        <p:spPr>
          <a:xfrm flipV="1">
            <a:off x="1375348" y="3852491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Agrupar 136"/>
          <p:cNvGrpSpPr/>
          <p:nvPr/>
        </p:nvGrpSpPr>
        <p:grpSpPr>
          <a:xfrm>
            <a:off x="3535330" y="3214686"/>
            <a:ext cx="428628" cy="428628"/>
            <a:chOff x="285720" y="857232"/>
            <a:chExt cx="428628" cy="428628"/>
          </a:xfrm>
        </p:grpSpPr>
        <p:sp>
          <p:nvSpPr>
            <p:cNvPr id="13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3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2" name="Imagen 141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43" name="Imagen 142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44" name="Agrupar 143"/>
          <p:cNvGrpSpPr/>
          <p:nvPr/>
        </p:nvGrpSpPr>
        <p:grpSpPr>
          <a:xfrm>
            <a:off x="3555570" y="4650517"/>
            <a:ext cx="428628" cy="428628"/>
            <a:chOff x="285720" y="857232"/>
            <a:chExt cx="428628" cy="428628"/>
          </a:xfrm>
        </p:grpSpPr>
        <p:sp>
          <p:nvSpPr>
            <p:cNvPr id="14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9" name="Imagen 148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50" name="Imagen 149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51" name="4 Grupo"/>
          <p:cNvGrpSpPr/>
          <p:nvPr/>
        </p:nvGrpSpPr>
        <p:grpSpPr>
          <a:xfrm>
            <a:off x="5571794" y="3723872"/>
            <a:ext cx="428628" cy="428628"/>
            <a:chOff x="2071670" y="1714488"/>
            <a:chExt cx="428628" cy="428628"/>
          </a:xfrm>
        </p:grpSpPr>
        <p:sp>
          <p:nvSpPr>
            <p:cNvPr id="15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54" name="74 Grupo"/>
          <p:cNvGrpSpPr/>
          <p:nvPr/>
        </p:nvGrpSpPr>
        <p:grpSpPr>
          <a:xfrm>
            <a:off x="4800382" y="3295244"/>
            <a:ext cx="428628" cy="428628"/>
            <a:chOff x="785786" y="928670"/>
            <a:chExt cx="428628" cy="428628"/>
          </a:xfrm>
        </p:grpSpPr>
        <p:cxnSp>
          <p:nvCxnSpPr>
            <p:cNvPr id="155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7" name="77 Grupo"/>
          <p:cNvGrpSpPr/>
          <p:nvPr/>
        </p:nvGrpSpPr>
        <p:grpSpPr>
          <a:xfrm>
            <a:off x="4800382" y="4152500"/>
            <a:ext cx="428628" cy="428628"/>
            <a:chOff x="785786" y="928670"/>
            <a:chExt cx="428628" cy="428628"/>
          </a:xfrm>
        </p:grpSpPr>
        <p:cxnSp>
          <p:nvCxnSpPr>
            <p:cNvPr id="15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0" name="86 Grupo"/>
          <p:cNvGrpSpPr/>
          <p:nvPr/>
        </p:nvGrpSpPr>
        <p:grpSpPr>
          <a:xfrm>
            <a:off x="4800382" y="3723872"/>
            <a:ext cx="428628" cy="428628"/>
            <a:chOff x="785786" y="928670"/>
            <a:chExt cx="428628" cy="428628"/>
          </a:xfrm>
        </p:grpSpPr>
        <p:cxnSp>
          <p:nvCxnSpPr>
            <p:cNvPr id="161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63" name="91 Conector recto de flecha"/>
          <p:cNvCxnSpPr>
            <a:endCxn id="152" idx="1"/>
          </p:cNvCxnSpPr>
          <p:nvPr/>
        </p:nvCxnSpPr>
        <p:spPr>
          <a:xfrm>
            <a:off x="5157572" y="3938186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107 Forma libre"/>
          <p:cNvSpPr/>
          <p:nvPr/>
        </p:nvSpPr>
        <p:spPr>
          <a:xfrm>
            <a:off x="5145909" y="3516016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5" name="108 Forma libre"/>
          <p:cNvSpPr/>
          <p:nvPr/>
        </p:nvSpPr>
        <p:spPr>
          <a:xfrm>
            <a:off x="5145909" y="4080559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6" name="110 Conector recto"/>
          <p:cNvCxnSpPr>
            <a:endCxn id="156" idx="2"/>
          </p:cNvCxnSpPr>
          <p:nvPr/>
        </p:nvCxnSpPr>
        <p:spPr>
          <a:xfrm>
            <a:off x="4560262" y="350955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12 Conector recto"/>
          <p:cNvCxnSpPr>
            <a:endCxn id="162" idx="2"/>
          </p:cNvCxnSpPr>
          <p:nvPr/>
        </p:nvCxnSpPr>
        <p:spPr>
          <a:xfrm>
            <a:off x="4560262" y="3938186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13 Conector recto"/>
          <p:cNvCxnSpPr>
            <a:endCxn id="159" idx="2"/>
          </p:cNvCxnSpPr>
          <p:nvPr/>
        </p:nvCxnSpPr>
        <p:spPr>
          <a:xfrm>
            <a:off x="4560262" y="4366806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14 Conector recto de flecha"/>
          <p:cNvCxnSpPr/>
          <p:nvPr/>
        </p:nvCxnSpPr>
        <p:spPr>
          <a:xfrm>
            <a:off x="6000422" y="393818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14 Conector recto de flecha"/>
          <p:cNvCxnSpPr/>
          <p:nvPr/>
        </p:nvCxnSpPr>
        <p:spPr>
          <a:xfrm>
            <a:off x="6635596" y="3923764"/>
            <a:ext cx="1059993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Agrupar 170"/>
          <p:cNvGrpSpPr/>
          <p:nvPr/>
        </p:nvGrpSpPr>
        <p:grpSpPr>
          <a:xfrm>
            <a:off x="6199626" y="3729002"/>
            <a:ext cx="428628" cy="428628"/>
            <a:chOff x="285720" y="857232"/>
            <a:chExt cx="428628" cy="428628"/>
          </a:xfrm>
        </p:grpSpPr>
        <p:sp>
          <p:nvSpPr>
            <p:cNvPr id="172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73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6" name="Imagen 175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77" name="Imagen 176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78" name="107 Forma libre"/>
          <p:cNvSpPr/>
          <p:nvPr/>
        </p:nvSpPr>
        <p:spPr>
          <a:xfrm>
            <a:off x="3971405" y="3424000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9" name="108 Forma libre"/>
          <p:cNvSpPr/>
          <p:nvPr/>
        </p:nvSpPr>
        <p:spPr>
          <a:xfrm>
            <a:off x="3984198" y="4366814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0" name="89 CuadroTexto"/>
          <p:cNvSpPr txBox="1"/>
          <p:nvPr/>
        </p:nvSpPr>
        <p:spPr>
          <a:xfrm>
            <a:off x="4325831" y="3145968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9" name="Conector recto 188"/>
          <p:cNvCxnSpPr/>
          <p:nvPr/>
        </p:nvCxnSpPr>
        <p:spPr>
          <a:xfrm>
            <a:off x="4800382" y="3709622"/>
            <a:ext cx="7156" cy="203844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7" name="Agrupar 306"/>
          <p:cNvGrpSpPr/>
          <p:nvPr/>
        </p:nvGrpSpPr>
        <p:grpSpPr>
          <a:xfrm>
            <a:off x="6605991" y="2492896"/>
            <a:ext cx="1782433" cy="1089597"/>
            <a:chOff x="5796136" y="2492896"/>
            <a:chExt cx="1782433" cy="1089597"/>
          </a:xfrm>
        </p:grpSpPr>
        <p:cxnSp>
          <p:nvCxnSpPr>
            <p:cNvPr id="209" name="Conector recto 208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6" name="Conector recto 215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cto 218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recto 219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 recto 25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ector recto 25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ector recto 25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ector recto 25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ector recto 276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3" name="114 Conector recto de flecha"/>
          <p:cNvCxnSpPr/>
          <p:nvPr/>
        </p:nvCxnSpPr>
        <p:spPr>
          <a:xfrm flipV="1">
            <a:off x="7695589" y="3638184"/>
            <a:ext cx="0" cy="2855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114 Conector recto de flecha"/>
          <p:cNvCxnSpPr/>
          <p:nvPr/>
        </p:nvCxnSpPr>
        <p:spPr>
          <a:xfrm flipV="1">
            <a:off x="8118159" y="3652434"/>
            <a:ext cx="0" cy="12870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114 Conector recto de flecha"/>
          <p:cNvCxnSpPr>
            <a:endCxn id="38" idx="3"/>
          </p:cNvCxnSpPr>
          <p:nvPr/>
        </p:nvCxnSpPr>
        <p:spPr>
          <a:xfrm flipH="1">
            <a:off x="7077122" y="4939458"/>
            <a:ext cx="10410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ector angular 317"/>
          <p:cNvCxnSpPr>
            <a:stCxn id="77" idx="0"/>
            <a:endCxn id="210" idx="0"/>
          </p:cNvCxnSpPr>
          <p:nvPr/>
        </p:nvCxnSpPr>
        <p:spPr>
          <a:xfrm rot="5400000" flipH="1" flipV="1">
            <a:off x="3517276" y="175951"/>
            <a:ext cx="1008112" cy="5642002"/>
          </a:xfrm>
          <a:prstGeom prst="bentConnector3">
            <a:avLst>
              <a:gd name="adj1" fmla="val 122676"/>
            </a:avLst>
          </a:prstGeom>
          <a:ln w="12700">
            <a:solidFill>
              <a:schemeClr val="tx1"/>
            </a:solidFill>
            <a:prstDash val="dash"/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angular 319"/>
          <p:cNvCxnSpPr>
            <a:stCxn id="211" idx="0"/>
            <a:endCxn id="78" idx="1"/>
          </p:cNvCxnSpPr>
          <p:nvPr/>
        </p:nvCxnSpPr>
        <p:spPr>
          <a:xfrm rot="16200000" flipH="1" flipV="1">
            <a:off x="3374636" y="145968"/>
            <a:ext cx="1552818" cy="6246673"/>
          </a:xfrm>
          <a:prstGeom prst="bentConnector4">
            <a:avLst>
              <a:gd name="adj1" fmla="val -23267"/>
              <a:gd name="adj2" fmla="val 103660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3" name="89 CuadroTexto"/>
          <p:cNvSpPr txBox="1"/>
          <p:nvPr/>
        </p:nvSpPr>
        <p:spPr>
          <a:xfrm>
            <a:off x="6851520" y="428380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170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54463" y="4293097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3" name="4 Grupo"/>
          <p:cNvGrpSpPr/>
          <p:nvPr/>
        </p:nvGrpSpPr>
        <p:grpSpPr>
          <a:xfrm>
            <a:off x="5982655" y="3501009"/>
            <a:ext cx="428628" cy="428628"/>
            <a:chOff x="2071670" y="1714488"/>
            <a:chExt cx="428628" cy="428628"/>
          </a:xfrm>
        </p:grpSpPr>
        <p:sp>
          <p:nvSpPr>
            <p:cNvPr id="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6" name="114 Conector recto de flecha"/>
          <p:cNvCxnSpPr>
            <a:stCxn id="4" idx="0"/>
          </p:cNvCxnSpPr>
          <p:nvPr/>
        </p:nvCxnSpPr>
        <p:spPr>
          <a:xfrm flipV="1">
            <a:off x="6196969" y="2704574"/>
            <a:ext cx="1710" cy="79643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269" y="3138415"/>
            <a:ext cx="304800" cy="381000"/>
          </a:xfrm>
          <a:prstGeom prst="rect">
            <a:avLst/>
          </a:prstGeom>
        </p:spPr>
      </p:pic>
      <p:sp>
        <p:nvSpPr>
          <p:cNvPr id="8" name="89 CuadroTexto"/>
          <p:cNvSpPr txBox="1"/>
          <p:nvPr/>
        </p:nvSpPr>
        <p:spPr>
          <a:xfrm>
            <a:off x="6480938" y="370774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onector angular 8"/>
          <p:cNvCxnSpPr>
            <a:endCxn id="2" idx="1"/>
          </p:cNvCxnSpPr>
          <p:nvPr/>
        </p:nvCxnSpPr>
        <p:spPr>
          <a:xfrm>
            <a:off x="1470247" y="1985421"/>
            <a:ext cx="2784216" cy="2538509"/>
          </a:xfrm>
          <a:prstGeom prst="bentConnector3">
            <a:avLst>
              <a:gd name="adj1" fmla="val 298"/>
            </a:avLst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r 9"/>
          <p:cNvCxnSpPr>
            <a:stCxn id="2" idx="3"/>
            <a:endCxn id="4" idx="2"/>
          </p:cNvCxnSpPr>
          <p:nvPr/>
        </p:nvCxnSpPr>
        <p:spPr>
          <a:xfrm flipV="1">
            <a:off x="5928763" y="3929637"/>
            <a:ext cx="268206" cy="59429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440" y="3259153"/>
            <a:ext cx="304800" cy="3810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217504" y="433057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3" name="4 Grupo"/>
          <p:cNvGrpSpPr/>
          <p:nvPr/>
        </p:nvGrpSpPr>
        <p:grpSpPr>
          <a:xfrm>
            <a:off x="2241659" y="1985421"/>
            <a:ext cx="428628" cy="428628"/>
            <a:chOff x="2071670" y="1714488"/>
            <a:chExt cx="428628" cy="428628"/>
          </a:xfrm>
        </p:grpSpPr>
        <p:sp>
          <p:nvSpPr>
            <p:cNvPr id="1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74 Grupo"/>
          <p:cNvGrpSpPr/>
          <p:nvPr/>
        </p:nvGrpSpPr>
        <p:grpSpPr>
          <a:xfrm>
            <a:off x="1470247" y="1556793"/>
            <a:ext cx="428628" cy="428628"/>
            <a:chOff x="785786" y="928670"/>
            <a:chExt cx="428628" cy="428628"/>
          </a:xfrm>
        </p:grpSpPr>
        <p:cxnSp>
          <p:nvCxnSpPr>
            <p:cNvPr id="1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77 Grupo"/>
          <p:cNvGrpSpPr/>
          <p:nvPr/>
        </p:nvGrpSpPr>
        <p:grpSpPr>
          <a:xfrm>
            <a:off x="1470247" y="2414049"/>
            <a:ext cx="428628" cy="428628"/>
            <a:chOff x="785786" y="928670"/>
            <a:chExt cx="428628" cy="428628"/>
          </a:xfrm>
        </p:grpSpPr>
        <p:cxnSp>
          <p:nvCxnSpPr>
            <p:cNvPr id="2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86 Grupo"/>
          <p:cNvGrpSpPr/>
          <p:nvPr/>
        </p:nvGrpSpPr>
        <p:grpSpPr>
          <a:xfrm>
            <a:off x="1470247" y="1985421"/>
            <a:ext cx="428628" cy="428628"/>
            <a:chOff x="785786" y="928670"/>
            <a:chExt cx="428628" cy="428628"/>
          </a:xfrm>
        </p:grpSpPr>
        <p:cxnSp>
          <p:nvCxnSpPr>
            <p:cNvPr id="2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89 CuadroTexto"/>
          <p:cNvSpPr txBox="1"/>
          <p:nvPr/>
        </p:nvSpPr>
        <p:spPr>
          <a:xfrm>
            <a:off x="251520" y="3068961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91 Conector recto de flecha"/>
          <p:cNvCxnSpPr>
            <a:endCxn id="14" idx="1"/>
          </p:cNvCxnSpPr>
          <p:nvPr/>
        </p:nvCxnSpPr>
        <p:spPr>
          <a:xfrm>
            <a:off x="1827437" y="2199735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107 Forma libre"/>
          <p:cNvSpPr/>
          <p:nvPr/>
        </p:nvSpPr>
        <p:spPr>
          <a:xfrm>
            <a:off x="1815774" y="1777565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108 Forma libre"/>
          <p:cNvSpPr/>
          <p:nvPr/>
        </p:nvSpPr>
        <p:spPr>
          <a:xfrm>
            <a:off x="1815774" y="2342108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110 Conector recto"/>
          <p:cNvCxnSpPr/>
          <p:nvPr/>
        </p:nvCxnSpPr>
        <p:spPr>
          <a:xfrm>
            <a:off x="1230127" y="1771107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2 Conector recto"/>
          <p:cNvCxnSpPr>
            <a:endCxn id="24" idx="2"/>
          </p:cNvCxnSpPr>
          <p:nvPr/>
        </p:nvCxnSpPr>
        <p:spPr>
          <a:xfrm>
            <a:off x="1230127" y="2199735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13 Conector recto"/>
          <p:cNvCxnSpPr>
            <a:endCxn id="21" idx="2"/>
          </p:cNvCxnSpPr>
          <p:nvPr/>
        </p:nvCxnSpPr>
        <p:spPr>
          <a:xfrm>
            <a:off x="1230127" y="2628355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114 Conector recto de flecha"/>
          <p:cNvCxnSpPr/>
          <p:nvPr/>
        </p:nvCxnSpPr>
        <p:spPr>
          <a:xfrm>
            <a:off x="2670287" y="2199735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352391" y="227687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361869" y="26369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" name="4 Grupo"/>
          <p:cNvGrpSpPr/>
          <p:nvPr/>
        </p:nvGrpSpPr>
        <p:grpSpPr>
          <a:xfrm>
            <a:off x="2241659" y="3429572"/>
            <a:ext cx="428628" cy="428628"/>
            <a:chOff x="2071670" y="1714488"/>
            <a:chExt cx="428628" cy="428628"/>
          </a:xfrm>
        </p:grpSpPr>
        <p:sp>
          <p:nvSpPr>
            <p:cNvPr id="3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74 Grupo"/>
          <p:cNvGrpSpPr/>
          <p:nvPr/>
        </p:nvGrpSpPr>
        <p:grpSpPr>
          <a:xfrm>
            <a:off x="1470247" y="3000944"/>
            <a:ext cx="428628" cy="428628"/>
            <a:chOff x="785786" y="928670"/>
            <a:chExt cx="428628" cy="428628"/>
          </a:xfrm>
        </p:grpSpPr>
        <p:cxnSp>
          <p:nvCxnSpPr>
            <p:cNvPr id="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77 Grupo"/>
          <p:cNvGrpSpPr/>
          <p:nvPr/>
        </p:nvGrpSpPr>
        <p:grpSpPr>
          <a:xfrm>
            <a:off x="1470247" y="3858200"/>
            <a:ext cx="428628" cy="428628"/>
            <a:chOff x="785786" y="928670"/>
            <a:chExt cx="428628" cy="428628"/>
          </a:xfrm>
        </p:grpSpPr>
        <p:cxnSp>
          <p:nvCxnSpPr>
            <p:cNvPr id="4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86 Grupo"/>
          <p:cNvGrpSpPr/>
          <p:nvPr/>
        </p:nvGrpSpPr>
        <p:grpSpPr>
          <a:xfrm>
            <a:off x="1470247" y="3429572"/>
            <a:ext cx="428628" cy="428628"/>
            <a:chOff x="785786" y="928670"/>
            <a:chExt cx="428628" cy="428628"/>
          </a:xfrm>
        </p:grpSpPr>
        <p:cxnSp>
          <p:nvCxnSpPr>
            <p:cNvPr id="4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7" name="91 Conector recto de flecha"/>
          <p:cNvCxnSpPr>
            <a:endCxn id="36" idx="1"/>
          </p:cNvCxnSpPr>
          <p:nvPr/>
        </p:nvCxnSpPr>
        <p:spPr>
          <a:xfrm>
            <a:off x="1827437" y="3643886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107 Forma libre"/>
          <p:cNvSpPr/>
          <p:nvPr/>
        </p:nvSpPr>
        <p:spPr>
          <a:xfrm>
            <a:off x="1815774" y="3221716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108 Forma libre"/>
          <p:cNvSpPr/>
          <p:nvPr/>
        </p:nvSpPr>
        <p:spPr>
          <a:xfrm>
            <a:off x="1815774" y="3786259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110 Conector recto"/>
          <p:cNvCxnSpPr>
            <a:endCxn id="40" idx="2"/>
          </p:cNvCxnSpPr>
          <p:nvPr/>
        </p:nvCxnSpPr>
        <p:spPr>
          <a:xfrm>
            <a:off x="1230127" y="321525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2 Conector recto"/>
          <p:cNvCxnSpPr>
            <a:endCxn id="46" idx="2"/>
          </p:cNvCxnSpPr>
          <p:nvPr/>
        </p:nvCxnSpPr>
        <p:spPr>
          <a:xfrm>
            <a:off x="1230127" y="3643886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3 Conector recto"/>
          <p:cNvCxnSpPr>
            <a:endCxn id="43" idx="2"/>
          </p:cNvCxnSpPr>
          <p:nvPr/>
        </p:nvCxnSpPr>
        <p:spPr>
          <a:xfrm>
            <a:off x="1230127" y="4072506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14 Conector recto de flecha"/>
          <p:cNvCxnSpPr/>
          <p:nvPr/>
        </p:nvCxnSpPr>
        <p:spPr>
          <a:xfrm>
            <a:off x="2670287" y="364388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0 Conector recto"/>
          <p:cNvCxnSpPr/>
          <p:nvPr/>
        </p:nvCxnSpPr>
        <p:spPr>
          <a:xfrm flipV="1">
            <a:off x="709509" y="1771108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/>
          <p:nvPr/>
        </p:nvCxnSpPr>
        <p:spPr>
          <a:xfrm>
            <a:off x="709509" y="2485487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 flipV="1">
            <a:off x="709509" y="2199736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0 Conector recto"/>
          <p:cNvCxnSpPr/>
          <p:nvPr/>
        </p:nvCxnSpPr>
        <p:spPr>
          <a:xfrm>
            <a:off x="709509" y="2870964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/>
          <p:nvPr/>
        </p:nvCxnSpPr>
        <p:spPr>
          <a:xfrm>
            <a:off x="709509" y="3285555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/>
          <p:nvPr/>
        </p:nvCxnSpPr>
        <p:spPr>
          <a:xfrm flipV="1">
            <a:off x="709509" y="2628356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2869491" y="1990551"/>
            <a:ext cx="428628" cy="428628"/>
            <a:chOff x="285720" y="857232"/>
            <a:chExt cx="428628" cy="428628"/>
          </a:xfrm>
        </p:grpSpPr>
        <p:sp>
          <p:nvSpPr>
            <p:cNvPr id="61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2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66" name="Imagen 65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67" name="Agrupar 66"/>
          <p:cNvGrpSpPr/>
          <p:nvPr/>
        </p:nvGrpSpPr>
        <p:grpSpPr>
          <a:xfrm>
            <a:off x="2889731" y="3426382"/>
            <a:ext cx="428628" cy="428628"/>
            <a:chOff x="285720" y="857232"/>
            <a:chExt cx="428628" cy="428628"/>
          </a:xfrm>
        </p:grpSpPr>
        <p:sp>
          <p:nvSpPr>
            <p:cNvPr id="6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74" name="4 Grupo"/>
          <p:cNvGrpSpPr/>
          <p:nvPr/>
        </p:nvGrpSpPr>
        <p:grpSpPr>
          <a:xfrm>
            <a:off x="4905955" y="2499737"/>
            <a:ext cx="428628" cy="428628"/>
            <a:chOff x="2071670" y="1714488"/>
            <a:chExt cx="428628" cy="428628"/>
          </a:xfrm>
        </p:grpSpPr>
        <p:sp>
          <p:nvSpPr>
            <p:cNvPr id="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7" name="74 Grupo"/>
          <p:cNvGrpSpPr/>
          <p:nvPr/>
        </p:nvGrpSpPr>
        <p:grpSpPr>
          <a:xfrm>
            <a:off x="4134543" y="2071109"/>
            <a:ext cx="428628" cy="428628"/>
            <a:chOff x="785786" y="928670"/>
            <a:chExt cx="428628" cy="428628"/>
          </a:xfrm>
        </p:grpSpPr>
        <p:cxnSp>
          <p:nvCxnSpPr>
            <p:cNvPr id="7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77 Grupo"/>
          <p:cNvGrpSpPr/>
          <p:nvPr/>
        </p:nvGrpSpPr>
        <p:grpSpPr>
          <a:xfrm>
            <a:off x="4134543" y="2928365"/>
            <a:ext cx="428628" cy="428628"/>
            <a:chOff x="785786" y="928670"/>
            <a:chExt cx="428628" cy="428628"/>
          </a:xfrm>
        </p:grpSpPr>
        <p:cxnSp>
          <p:nvCxnSpPr>
            <p:cNvPr id="8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3" name="86 Grupo"/>
          <p:cNvGrpSpPr/>
          <p:nvPr/>
        </p:nvGrpSpPr>
        <p:grpSpPr>
          <a:xfrm>
            <a:off x="4134543" y="2499737"/>
            <a:ext cx="428628" cy="428628"/>
            <a:chOff x="785786" y="928670"/>
            <a:chExt cx="428628" cy="428628"/>
          </a:xfrm>
        </p:grpSpPr>
        <p:cxnSp>
          <p:nvCxnSpPr>
            <p:cNvPr id="8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6" name="91 Conector recto de flecha"/>
          <p:cNvCxnSpPr>
            <a:endCxn id="75" idx="1"/>
          </p:cNvCxnSpPr>
          <p:nvPr/>
        </p:nvCxnSpPr>
        <p:spPr>
          <a:xfrm>
            <a:off x="4491733" y="271405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7 Forma libre"/>
          <p:cNvSpPr/>
          <p:nvPr/>
        </p:nvSpPr>
        <p:spPr>
          <a:xfrm>
            <a:off x="4480070" y="229188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108 Forma libre"/>
          <p:cNvSpPr/>
          <p:nvPr/>
        </p:nvSpPr>
        <p:spPr>
          <a:xfrm>
            <a:off x="4480070" y="285642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110 Conector recto"/>
          <p:cNvCxnSpPr>
            <a:endCxn id="79" idx="2"/>
          </p:cNvCxnSpPr>
          <p:nvPr/>
        </p:nvCxnSpPr>
        <p:spPr>
          <a:xfrm>
            <a:off x="3894423" y="228542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112 Conector recto"/>
          <p:cNvCxnSpPr>
            <a:endCxn id="85" idx="2"/>
          </p:cNvCxnSpPr>
          <p:nvPr/>
        </p:nvCxnSpPr>
        <p:spPr>
          <a:xfrm>
            <a:off x="3894423" y="271405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113 Conector recto"/>
          <p:cNvCxnSpPr>
            <a:endCxn id="82" idx="2"/>
          </p:cNvCxnSpPr>
          <p:nvPr/>
        </p:nvCxnSpPr>
        <p:spPr>
          <a:xfrm>
            <a:off x="3894423" y="314267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14 Conector recto de flecha"/>
          <p:cNvCxnSpPr/>
          <p:nvPr/>
        </p:nvCxnSpPr>
        <p:spPr>
          <a:xfrm>
            <a:off x="5334583" y="271405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114 Conector recto de flecha"/>
          <p:cNvCxnSpPr/>
          <p:nvPr/>
        </p:nvCxnSpPr>
        <p:spPr>
          <a:xfrm>
            <a:off x="5969757" y="2699629"/>
            <a:ext cx="1059993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Agrupar 93"/>
          <p:cNvGrpSpPr/>
          <p:nvPr/>
        </p:nvGrpSpPr>
        <p:grpSpPr>
          <a:xfrm>
            <a:off x="5533787" y="2504867"/>
            <a:ext cx="428628" cy="428628"/>
            <a:chOff x="285720" y="857232"/>
            <a:chExt cx="428628" cy="428628"/>
          </a:xfrm>
        </p:grpSpPr>
        <p:sp>
          <p:nvSpPr>
            <p:cNvPr id="9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9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9" name="Imagen 98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00" name="Imagen 99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01" name="107 Forma libre"/>
          <p:cNvSpPr/>
          <p:nvPr/>
        </p:nvSpPr>
        <p:spPr>
          <a:xfrm>
            <a:off x="3305566" y="2199865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3318359" y="3142679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89 CuadroTexto"/>
          <p:cNvSpPr txBox="1"/>
          <p:nvPr/>
        </p:nvSpPr>
        <p:spPr>
          <a:xfrm>
            <a:off x="3659992" y="1921833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4" name="Conector recto 103"/>
          <p:cNvCxnSpPr/>
          <p:nvPr/>
        </p:nvCxnSpPr>
        <p:spPr>
          <a:xfrm>
            <a:off x="4134543" y="2485487"/>
            <a:ext cx="7156" cy="203844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5940152" y="1268761"/>
            <a:ext cx="1782433" cy="1089597"/>
            <a:chOff x="5796136" y="2492896"/>
            <a:chExt cx="1782433" cy="1089597"/>
          </a:xfrm>
        </p:grpSpPr>
        <p:cxnSp>
          <p:nvCxnSpPr>
            <p:cNvPr id="106" name="Conector recto 105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Conector recto 110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114 Conector recto de flecha"/>
          <p:cNvCxnSpPr/>
          <p:nvPr/>
        </p:nvCxnSpPr>
        <p:spPr>
          <a:xfrm flipV="1">
            <a:off x="7029750" y="2414049"/>
            <a:ext cx="0" cy="2855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14 Conector recto de flecha"/>
          <p:cNvCxnSpPr/>
          <p:nvPr/>
        </p:nvCxnSpPr>
        <p:spPr>
          <a:xfrm flipV="1">
            <a:off x="7452320" y="2428299"/>
            <a:ext cx="0" cy="12870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14 Conector recto de flecha"/>
          <p:cNvCxnSpPr>
            <a:endCxn id="4" idx="3"/>
          </p:cNvCxnSpPr>
          <p:nvPr/>
        </p:nvCxnSpPr>
        <p:spPr>
          <a:xfrm flipH="1">
            <a:off x="6411283" y="3715323"/>
            <a:ext cx="10410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angular 145"/>
          <p:cNvCxnSpPr>
            <a:stCxn id="33" idx="0"/>
            <a:endCxn id="107" idx="0"/>
          </p:cNvCxnSpPr>
          <p:nvPr/>
        </p:nvCxnSpPr>
        <p:spPr>
          <a:xfrm rot="5400000" flipH="1" flipV="1">
            <a:off x="2851437" y="-1048184"/>
            <a:ext cx="1008112" cy="5642002"/>
          </a:xfrm>
          <a:prstGeom prst="bentConnector3">
            <a:avLst>
              <a:gd name="adj1" fmla="val 122676"/>
            </a:avLst>
          </a:prstGeom>
          <a:ln w="12700">
            <a:solidFill>
              <a:schemeClr val="tx1"/>
            </a:solidFill>
            <a:prstDash val="dash"/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angular 146"/>
          <p:cNvCxnSpPr>
            <a:stCxn id="108" idx="0"/>
            <a:endCxn id="34" idx="1"/>
          </p:cNvCxnSpPr>
          <p:nvPr/>
        </p:nvCxnSpPr>
        <p:spPr>
          <a:xfrm rot="16200000" flipH="1" flipV="1">
            <a:off x="2708797" y="-1078167"/>
            <a:ext cx="1552818" cy="6246673"/>
          </a:xfrm>
          <a:prstGeom prst="bentConnector4">
            <a:avLst>
              <a:gd name="adj1" fmla="val -23267"/>
              <a:gd name="adj2" fmla="val 103660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89 CuadroTexto"/>
          <p:cNvSpPr txBox="1"/>
          <p:nvPr/>
        </p:nvSpPr>
        <p:spPr>
          <a:xfrm>
            <a:off x="6185681" y="3059669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9" name="Imagen 148"/>
          <p:cNvPicPr>
            <a:picLocks noChangeAspect="1"/>
          </p:cNvPicPr>
          <p:nvPr/>
        </p:nvPicPr>
        <p:blipFill rotWithShape="1">
          <a:blip r:embed="rId7"/>
          <a:srcRect l="24769" r="26242"/>
          <a:stretch/>
        </p:blipFill>
        <p:spPr>
          <a:xfrm>
            <a:off x="4584784" y="5264348"/>
            <a:ext cx="4479565" cy="826851"/>
          </a:xfrm>
          <a:prstGeom prst="rect">
            <a:avLst/>
          </a:prstGeom>
        </p:spPr>
      </p:pic>
      <p:cxnSp>
        <p:nvCxnSpPr>
          <p:cNvPr id="151" name="Conector angular 150"/>
          <p:cNvCxnSpPr>
            <a:stCxn id="149" idx="0"/>
            <a:endCxn id="2" idx="2"/>
          </p:cNvCxnSpPr>
          <p:nvPr/>
        </p:nvCxnSpPr>
        <p:spPr>
          <a:xfrm rot="16200000" flipV="1">
            <a:off x="5703297" y="4143078"/>
            <a:ext cx="509586" cy="1732954"/>
          </a:xfrm>
          <a:prstGeom prst="bentConnector3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0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Agrupar 91"/>
          <p:cNvGrpSpPr/>
          <p:nvPr/>
        </p:nvGrpSpPr>
        <p:grpSpPr>
          <a:xfrm>
            <a:off x="395536" y="332656"/>
            <a:ext cx="3370992" cy="1983706"/>
            <a:chOff x="705069" y="1104999"/>
            <a:chExt cx="3370992" cy="1983706"/>
          </a:xfrm>
        </p:grpSpPr>
        <p:sp>
          <p:nvSpPr>
            <p:cNvPr id="2" name="89 CuadroTexto"/>
            <p:cNvSpPr txBox="1"/>
            <p:nvPr/>
          </p:nvSpPr>
          <p:spPr>
            <a:xfrm>
              <a:off x="705069" y="1148359"/>
              <a:ext cx="410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" name="238 Forma libre"/>
            <p:cNvSpPr/>
            <p:nvPr/>
          </p:nvSpPr>
          <p:spPr>
            <a:xfrm>
              <a:off x="1671653" y="14628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4" name="110 Conector recto"/>
            <p:cNvCxnSpPr>
              <a:stCxn id="2" idx="3"/>
              <a:endCxn id="25" idx="1"/>
            </p:cNvCxnSpPr>
            <p:nvPr/>
          </p:nvCxnSpPr>
          <p:spPr>
            <a:xfrm>
              <a:off x="1115616" y="1302248"/>
              <a:ext cx="554697" cy="30529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238 Forma libre"/>
            <p:cNvSpPr/>
            <p:nvPr/>
          </p:nvSpPr>
          <p:spPr>
            <a:xfrm>
              <a:off x="1671653" y="18751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6" name="238 Forma libre"/>
            <p:cNvSpPr/>
            <p:nvPr/>
          </p:nvSpPr>
          <p:spPr>
            <a:xfrm>
              <a:off x="1671653" y="2687024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grpSp>
          <p:nvGrpSpPr>
            <p:cNvPr id="7" name="Agrupar 6"/>
            <p:cNvGrpSpPr/>
            <p:nvPr/>
          </p:nvGrpSpPr>
          <p:grpSpPr>
            <a:xfrm>
              <a:off x="1763688" y="2254976"/>
              <a:ext cx="72008" cy="368424"/>
              <a:chOff x="2915816" y="3284984"/>
              <a:chExt cx="72008" cy="368424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sp>
          <p:nvSpPr>
            <p:cNvPr id="11" name="116 CuadroTexto"/>
            <p:cNvSpPr txBox="1"/>
            <p:nvPr/>
          </p:nvSpPr>
          <p:spPr>
            <a:xfrm>
              <a:off x="770846" y="1844823"/>
              <a:ext cx="3447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117 CuadroTexto"/>
            <p:cNvSpPr txBox="1"/>
            <p:nvPr/>
          </p:nvSpPr>
          <p:spPr>
            <a:xfrm>
              <a:off x="760911" y="2564904"/>
              <a:ext cx="354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i="1" baseline="-25000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s-E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110 Conector recto"/>
            <p:cNvCxnSpPr>
              <a:stCxn id="2" idx="3"/>
              <a:endCxn id="26" idx="1"/>
            </p:cNvCxnSpPr>
            <p:nvPr/>
          </p:nvCxnSpPr>
          <p:spPr>
            <a:xfrm>
              <a:off x="1115616" y="1302248"/>
              <a:ext cx="556267" cy="71784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10 Conector recto"/>
            <p:cNvCxnSpPr>
              <a:stCxn id="12" idx="3"/>
              <a:endCxn id="25" idx="1"/>
            </p:cNvCxnSpPr>
            <p:nvPr/>
          </p:nvCxnSpPr>
          <p:spPr>
            <a:xfrm flipV="1">
              <a:off x="1115616" y="1607538"/>
              <a:ext cx="554697" cy="1111255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10 Conector recto"/>
            <p:cNvCxnSpPr>
              <a:stCxn id="11" idx="3"/>
              <a:endCxn id="25" idx="1"/>
            </p:cNvCxnSpPr>
            <p:nvPr/>
          </p:nvCxnSpPr>
          <p:spPr>
            <a:xfrm flipV="1">
              <a:off x="1115616" y="1607538"/>
              <a:ext cx="554697" cy="39117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10 Conector recto"/>
            <p:cNvCxnSpPr>
              <a:stCxn id="12" idx="3"/>
            </p:cNvCxnSpPr>
            <p:nvPr/>
          </p:nvCxnSpPr>
          <p:spPr>
            <a:xfrm>
              <a:off x="1115616" y="2718793"/>
              <a:ext cx="556267" cy="112691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10 Conector recto"/>
            <p:cNvCxnSpPr>
              <a:stCxn id="11" idx="3"/>
            </p:cNvCxnSpPr>
            <p:nvPr/>
          </p:nvCxnSpPr>
          <p:spPr>
            <a:xfrm>
              <a:off x="1115616" y="1998712"/>
              <a:ext cx="554697" cy="90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0 Conector recto"/>
            <p:cNvCxnSpPr>
              <a:stCxn id="12" idx="3"/>
              <a:endCxn id="26" idx="1"/>
            </p:cNvCxnSpPr>
            <p:nvPr/>
          </p:nvCxnSpPr>
          <p:spPr>
            <a:xfrm flipV="1">
              <a:off x="1115616" y="2020096"/>
              <a:ext cx="556267" cy="69869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10 Conector recto"/>
            <p:cNvCxnSpPr>
              <a:stCxn id="11" idx="3"/>
            </p:cNvCxnSpPr>
            <p:nvPr/>
          </p:nvCxnSpPr>
          <p:spPr>
            <a:xfrm>
              <a:off x="1115616" y="1998712"/>
              <a:ext cx="554697" cy="832772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10 Conector recto"/>
            <p:cNvCxnSpPr>
              <a:stCxn id="2" idx="3"/>
            </p:cNvCxnSpPr>
            <p:nvPr/>
          </p:nvCxnSpPr>
          <p:spPr>
            <a:xfrm>
              <a:off x="1115616" y="1302248"/>
              <a:ext cx="554697" cy="152923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38 Forma libre"/>
            <p:cNvSpPr/>
            <p:nvPr/>
          </p:nvSpPr>
          <p:spPr>
            <a:xfrm>
              <a:off x="2699792" y="1628800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cxnSp>
          <p:nvCxnSpPr>
            <p:cNvPr id="22" name="110 Conector recto"/>
            <p:cNvCxnSpPr>
              <a:stCxn id="3" idx="2"/>
            </p:cNvCxnSpPr>
            <p:nvPr/>
          </p:nvCxnSpPr>
          <p:spPr>
            <a:xfrm>
              <a:off x="2086611" y="1607348"/>
              <a:ext cx="613181" cy="17476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10 Conector recto"/>
            <p:cNvCxnSpPr>
              <a:stCxn id="5" idx="2"/>
            </p:cNvCxnSpPr>
            <p:nvPr/>
          </p:nvCxnSpPr>
          <p:spPr>
            <a:xfrm flipV="1">
              <a:off x="2086611" y="1782108"/>
              <a:ext cx="613181" cy="23748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110 Conector recto"/>
            <p:cNvCxnSpPr>
              <a:stCxn id="6" idx="2"/>
            </p:cNvCxnSpPr>
            <p:nvPr/>
          </p:nvCxnSpPr>
          <p:spPr>
            <a:xfrm flipV="1">
              <a:off x="2086611" y="1782108"/>
              <a:ext cx="613181" cy="104937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1670313" y="1453649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1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671883" y="1866207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2</a:t>
              </a:r>
            </a:p>
          </p:txBody>
        </p:sp>
        <p:grpSp>
          <p:nvGrpSpPr>
            <p:cNvPr id="28" name="Agrupar 27"/>
            <p:cNvGrpSpPr/>
            <p:nvPr/>
          </p:nvGrpSpPr>
          <p:grpSpPr>
            <a:xfrm>
              <a:off x="2843808" y="2018980"/>
              <a:ext cx="72008" cy="368424"/>
              <a:chOff x="2915816" y="3284984"/>
              <a:chExt cx="72008" cy="368424"/>
            </a:xfrm>
          </p:grpSpPr>
          <p:sp>
            <p:nvSpPr>
              <p:cNvPr id="29" name="Elipse 28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sp>
          <p:nvSpPr>
            <p:cNvPr id="32" name="89 CuadroTexto"/>
            <p:cNvSpPr txBox="1"/>
            <p:nvPr/>
          </p:nvSpPr>
          <p:spPr>
            <a:xfrm>
              <a:off x="1963071" y="1148359"/>
              <a:ext cx="410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Conector recto de flecha 33"/>
            <p:cNvCxnSpPr/>
            <p:nvPr/>
          </p:nvCxnSpPr>
          <p:spPr>
            <a:xfrm>
              <a:off x="3112372" y="1773256"/>
              <a:ext cx="42862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>
              <a:off x="3112372" y="2642948"/>
              <a:ext cx="42862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116 CuadroTexto"/>
            <p:cNvSpPr txBox="1"/>
            <p:nvPr/>
          </p:nvSpPr>
          <p:spPr>
            <a:xfrm>
              <a:off x="3491880" y="1575975"/>
              <a:ext cx="5442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[1]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116 CuadroTexto"/>
            <p:cNvSpPr txBox="1"/>
            <p:nvPr/>
          </p:nvSpPr>
          <p:spPr>
            <a:xfrm>
              <a:off x="971600" y="2780928"/>
              <a:ext cx="688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238 Forma libre"/>
            <p:cNvSpPr/>
            <p:nvPr/>
          </p:nvSpPr>
          <p:spPr>
            <a:xfrm>
              <a:off x="2699792" y="2492896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grpSp>
          <p:nvGrpSpPr>
            <p:cNvPr id="41" name="Agrupar 40"/>
            <p:cNvGrpSpPr/>
            <p:nvPr/>
          </p:nvGrpSpPr>
          <p:grpSpPr>
            <a:xfrm>
              <a:off x="899592" y="2268488"/>
              <a:ext cx="72008" cy="368424"/>
              <a:chOff x="2915816" y="3284984"/>
              <a:chExt cx="72008" cy="368424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cxnSp>
          <p:nvCxnSpPr>
            <p:cNvPr id="61" name="110 Conector recto"/>
            <p:cNvCxnSpPr>
              <a:stCxn id="32" idx="3"/>
            </p:cNvCxnSpPr>
            <p:nvPr/>
          </p:nvCxnSpPr>
          <p:spPr>
            <a:xfrm>
              <a:off x="2373618" y="1302248"/>
              <a:ext cx="326174" cy="4798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adroTexto 62"/>
            <p:cNvSpPr txBox="1"/>
            <p:nvPr/>
          </p:nvSpPr>
          <p:spPr>
            <a:xfrm>
              <a:off x="2697816" y="1616951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1</a:t>
              </a: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1674202" y="2673440"/>
              <a:ext cx="2965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H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2699792" y="2489878"/>
              <a:ext cx="3035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O</a:t>
              </a:r>
            </a:p>
          </p:txBody>
        </p:sp>
        <p:cxnSp>
          <p:nvCxnSpPr>
            <p:cNvPr id="71" name="110 Conector recto"/>
            <p:cNvCxnSpPr>
              <a:stCxn id="32" idx="3"/>
            </p:cNvCxnSpPr>
            <p:nvPr/>
          </p:nvCxnSpPr>
          <p:spPr>
            <a:xfrm>
              <a:off x="2373618" y="1302248"/>
              <a:ext cx="324198" cy="133702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10 Conector recto"/>
            <p:cNvCxnSpPr>
              <a:stCxn id="5" idx="2"/>
            </p:cNvCxnSpPr>
            <p:nvPr/>
          </p:nvCxnSpPr>
          <p:spPr>
            <a:xfrm>
              <a:off x="2086611" y="2019588"/>
              <a:ext cx="611205" cy="6196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10 Conector recto"/>
            <p:cNvCxnSpPr>
              <a:stCxn id="6" idx="2"/>
              <a:endCxn id="65" idx="1"/>
            </p:cNvCxnSpPr>
            <p:nvPr/>
          </p:nvCxnSpPr>
          <p:spPr>
            <a:xfrm flipV="1">
              <a:off x="2086611" y="2643767"/>
              <a:ext cx="613181" cy="18771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116 CuadroTexto"/>
            <p:cNvSpPr txBox="1"/>
            <p:nvPr/>
          </p:nvSpPr>
          <p:spPr>
            <a:xfrm>
              <a:off x="3491880" y="2411596"/>
              <a:ext cx="584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[O]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116 CuadroTexto"/>
            <p:cNvSpPr txBox="1"/>
            <p:nvPr/>
          </p:nvSpPr>
          <p:spPr>
            <a:xfrm>
              <a:off x="2051720" y="2761183"/>
              <a:ext cx="728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116 CuadroTexto"/>
            <p:cNvSpPr txBox="1"/>
            <p:nvPr/>
          </p:nvSpPr>
          <p:spPr>
            <a:xfrm>
              <a:off x="2385923" y="1143958"/>
              <a:ext cx="584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116 CuadroTexto"/>
            <p:cNvSpPr txBox="1"/>
            <p:nvPr/>
          </p:nvSpPr>
          <p:spPr>
            <a:xfrm>
              <a:off x="1251603" y="1104999"/>
              <a:ext cx="584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93" name="Imagen 92"/>
          <p:cNvPicPr>
            <a:picLocks noChangeAspect="1"/>
          </p:cNvPicPr>
          <p:nvPr/>
        </p:nvPicPr>
        <p:blipFill rotWithShape="1">
          <a:blip r:embed="rId2"/>
          <a:srcRect l="18687" r="19385"/>
          <a:stretch/>
        </p:blipFill>
        <p:spPr>
          <a:xfrm>
            <a:off x="3995936" y="703897"/>
            <a:ext cx="4434300" cy="542740"/>
          </a:xfrm>
          <a:prstGeom prst="rect">
            <a:avLst/>
          </a:prstGeom>
        </p:spPr>
      </p:pic>
      <p:sp>
        <p:nvSpPr>
          <p:cNvPr id="94" name="CuadroTexto 93"/>
          <p:cNvSpPr txBox="1"/>
          <p:nvPr/>
        </p:nvSpPr>
        <p:spPr>
          <a:xfrm>
            <a:off x="3851920" y="282134"/>
            <a:ext cx="21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Propagación hacia delante:</a:t>
            </a:r>
          </a:p>
        </p:txBody>
      </p:sp>
      <p:pic>
        <p:nvPicPr>
          <p:cNvPr id="95" name="Imagen 94"/>
          <p:cNvPicPr>
            <a:picLocks noChangeAspect="1"/>
          </p:cNvPicPr>
          <p:nvPr/>
        </p:nvPicPr>
        <p:blipFill rotWithShape="1">
          <a:blip r:embed="rId3"/>
          <a:srcRect l="17897" r="18668"/>
          <a:stretch/>
        </p:blipFill>
        <p:spPr>
          <a:xfrm>
            <a:off x="3995936" y="1227276"/>
            <a:ext cx="4836379" cy="577891"/>
          </a:xfrm>
          <a:prstGeom prst="rect">
            <a:avLst/>
          </a:prstGeom>
        </p:spPr>
      </p:pic>
      <p:sp>
        <p:nvSpPr>
          <p:cNvPr id="96" name="CuadroTexto 95"/>
          <p:cNvSpPr txBox="1"/>
          <p:nvPr/>
        </p:nvSpPr>
        <p:spPr>
          <a:xfrm>
            <a:off x="4004320" y="1969095"/>
            <a:ext cx="196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Propagación hacia atrás:</a:t>
            </a:r>
          </a:p>
        </p:txBody>
      </p:sp>
      <p:pic>
        <p:nvPicPr>
          <p:cNvPr id="97" name="Imagen 96"/>
          <p:cNvPicPr>
            <a:picLocks noChangeAspect="1"/>
          </p:cNvPicPr>
          <p:nvPr/>
        </p:nvPicPr>
        <p:blipFill rotWithShape="1">
          <a:blip r:embed="rId4"/>
          <a:srcRect l="8816" r="7805"/>
          <a:stretch/>
        </p:blipFill>
        <p:spPr>
          <a:xfrm>
            <a:off x="1853015" y="2316362"/>
            <a:ext cx="7294309" cy="31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31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89 CuadroTexto"/>
          <p:cNvSpPr txBox="1"/>
          <p:nvPr/>
        </p:nvSpPr>
        <p:spPr>
          <a:xfrm>
            <a:off x="611560" y="445485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238 Forma libre"/>
          <p:cNvSpPr/>
          <p:nvPr/>
        </p:nvSpPr>
        <p:spPr>
          <a:xfrm>
            <a:off x="1671653" y="38276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cxnSp>
        <p:nvCxnSpPr>
          <p:cNvPr id="8" name="110 Conector recto"/>
          <p:cNvCxnSpPr>
            <a:stCxn id="19" idx="3"/>
          </p:cNvCxnSpPr>
          <p:nvPr/>
        </p:nvCxnSpPr>
        <p:spPr>
          <a:xfrm flipV="1">
            <a:off x="1086111" y="526784"/>
            <a:ext cx="585542" cy="103367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238 Forma libre"/>
          <p:cNvSpPr/>
          <p:nvPr/>
        </p:nvSpPr>
        <p:spPr>
          <a:xfrm>
            <a:off x="1671653" y="79500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0" name="238 Forma libre"/>
          <p:cNvSpPr/>
          <p:nvPr/>
        </p:nvSpPr>
        <p:spPr>
          <a:xfrm>
            <a:off x="1671653" y="160690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pSp>
        <p:nvGrpSpPr>
          <p:cNvPr id="61" name="Agrupar 60"/>
          <p:cNvGrpSpPr/>
          <p:nvPr/>
        </p:nvGrpSpPr>
        <p:grpSpPr>
          <a:xfrm>
            <a:off x="1815669" y="1174856"/>
            <a:ext cx="72008" cy="368424"/>
            <a:chOff x="2915816" y="3284984"/>
            <a:chExt cx="72008" cy="368424"/>
          </a:xfrm>
        </p:grpSpPr>
        <p:sp>
          <p:nvSpPr>
            <p:cNvPr id="12" name="Elipse 11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Elipse 12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116 CuadroTexto"/>
          <p:cNvSpPr txBox="1"/>
          <p:nvPr/>
        </p:nvSpPr>
        <p:spPr>
          <a:xfrm>
            <a:off x="693994" y="80552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117 CuadroTexto"/>
          <p:cNvSpPr txBox="1"/>
          <p:nvPr/>
        </p:nvSpPr>
        <p:spPr>
          <a:xfrm>
            <a:off x="703472" y="116556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110 Conector recto"/>
          <p:cNvCxnSpPr>
            <a:stCxn id="19" idx="3"/>
          </p:cNvCxnSpPr>
          <p:nvPr/>
        </p:nvCxnSpPr>
        <p:spPr>
          <a:xfrm>
            <a:off x="1086111" y="630151"/>
            <a:ext cx="585542" cy="31441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0 Conector recto"/>
          <p:cNvCxnSpPr>
            <a:stCxn id="21" idx="3"/>
          </p:cNvCxnSpPr>
          <p:nvPr/>
        </p:nvCxnSpPr>
        <p:spPr>
          <a:xfrm>
            <a:off x="1095589" y="1350230"/>
            <a:ext cx="576064" cy="40069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110 Conector recto"/>
          <p:cNvCxnSpPr>
            <a:stCxn id="20" idx="3"/>
          </p:cNvCxnSpPr>
          <p:nvPr/>
        </p:nvCxnSpPr>
        <p:spPr>
          <a:xfrm flipV="1">
            <a:off x="1086111" y="526784"/>
            <a:ext cx="585542" cy="46340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10 Conector recto"/>
          <p:cNvCxnSpPr/>
          <p:nvPr/>
        </p:nvCxnSpPr>
        <p:spPr>
          <a:xfrm flipV="1">
            <a:off x="1095589" y="944564"/>
            <a:ext cx="576064" cy="40566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0 Conector recto"/>
          <p:cNvCxnSpPr>
            <a:stCxn id="20" idx="3"/>
          </p:cNvCxnSpPr>
          <p:nvPr/>
        </p:nvCxnSpPr>
        <p:spPr>
          <a:xfrm flipV="1">
            <a:off x="1086111" y="944564"/>
            <a:ext cx="585542" cy="4562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0 Conector recto"/>
          <p:cNvCxnSpPr>
            <a:stCxn id="21" idx="3"/>
          </p:cNvCxnSpPr>
          <p:nvPr/>
        </p:nvCxnSpPr>
        <p:spPr>
          <a:xfrm flipV="1">
            <a:off x="1095589" y="526784"/>
            <a:ext cx="576064" cy="82344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>
            <a:stCxn id="20" idx="3"/>
          </p:cNvCxnSpPr>
          <p:nvPr/>
        </p:nvCxnSpPr>
        <p:spPr>
          <a:xfrm>
            <a:off x="1086111" y="990190"/>
            <a:ext cx="585542" cy="7607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>
            <a:stCxn id="19" idx="3"/>
          </p:cNvCxnSpPr>
          <p:nvPr/>
        </p:nvCxnSpPr>
        <p:spPr>
          <a:xfrm>
            <a:off x="1086111" y="630151"/>
            <a:ext cx="585542" cy="112076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238 Forma libre"/>
          <p:cNvSpPr/>
          <p:nvPr/>
        </p:nvSpPr>
        <p:spPr>
          <a:xfrm>
            <a:off x="2607757" y="94456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cxnSp>
        <p:nvCxnSpPr>
          <p:cNvPr id="69" name="110 Conector recto"/>
          <p:cNvCxnSpPr>
            <a:stCxn id="2" idx="2"/>
          </p:cNvCxnSpPr>
          <p:nvPr/>
        </p:nvCxnSpPr>
        <p:spPr>
          <a:xfrm>
            <a:off x="2086611" y="527228"/>
            <a:ext cx="521146" cy="55353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110 Conector recto"/>
          <p:cNvCxnSpPr>
            <a:stCxn id="9" idx="2"/>
          </p:cNvCxnSpPr>
          <p:nvPr/>
        </p:nvCxnSpPr>
        <p:spPr>
          <a:xfrm>
            <a:off x="2086611" y="939468"/>
            <a:ext cx="521146" cy="14129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10 Conector recto"/>
          <p:cNvCxnSpPr>
            <a:stCxn id="10" idx="2"/>
          </p:cNvCxnSpPr>
          <p:nvPr/>
        </p:nvCxnSpPr>
        <p:spPr>
          <a:xfrm flipV="1">
            <a:off x="2086611" y="1080760"/>
            <a:ext cx="521146" cy="67060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1670313" y="3326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1671883" y="7348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1683036" y="154983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sp>
        <p:nvSpPr>
          <p:cNvPr id="81" name="238 Forma libre"/>
          <p:cNvSpPr/>
          <p:nvPr/>
        </p:nvSpPr>
        <p:spPr>
          <a:xfrm>
            <a:off x="4353039" y="38276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cxnSp>
        <p:nvCxnSpPr>
          <p:cNvPr id="82" name="110 Conector recto"/>
          <p:cNvCxnSpPr>
            <a:stCxn id="89" idx="3"/>
          </p:cNvCxnSpPr>
          <p:nvPr/>
        </p:nvCxnSpPr>
        <p:spPr>
          <a:xfrm>
            <a:off x="3767497" y="630151"/>
            <a:ext cx="584202" cy="309317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238 Forma libre"/>
          <p:cNvSpPr/>
          <p:nvPr/>
        </p:nvSpPr>
        <p:spPr>
          <a:xfrm>
            <a:off x="4353039" y="79500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84" name="238 Forma libre"/>
          <p:cNvSpPr/>
          <p:nvPr/>
        </p:nvSpPr>
        <p:spPr>
          <a:xfrm>
            <a:off x="4353039" y="160690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pSp>
        <p:nvGrpSpPr>
          <p:cNvPr id="85" name="Agrupar 84"/>
          <p:cNvGrpSpPr/>
          <p:nvPr/>
        </p:nvGrpSpPr>
        <p:grpSpPr>
          <a:xfrm>
            <a:off x="4497055" y="1174856"/>
            <a:ext cx="72008" cy="368424"/>
            <a:chOff x="2915816" y="3284984"/>
            <a:chExt cx="72008" cy="368424"/>
          </a:xfrm>
        </p:grpSpPr>
        <p:sp>
          <p:nvSpPr>
            <p:cNvPr id="86" name="Elipse 85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Elipse 86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Elipse 87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9" name="89 CuadroTexto"/>
          <p:cNvSpPr txBox="1"/>
          <p:nvPr/>
        </p:nvSpPr>
        <p:spPr>
          <a:xfrm>
            <a:off x="3292946" y="445485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116 CuadroTexto"/>
          <p:cNvSpPr txBox="1"/>
          <p:nvPr/>
        </p:nvSpPr>
        <p:spPr>
          <a:xfrm>
            <a:off x="3375380" y="80552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117 CuadroTexto"/>
          <p:cNvSpPr txBox="1"/>
          <p:nvPr/>
        </p:nvSpPr>
        <p:spPr>
          <a:xfrm>
            <a:off x="3384858" y="116556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2" name="110 Conector recto"/>
          <p:cNvCxnSpPr>
            <a:stCxn id="89" idx="3"/>
          </p:cNvCxnSpPr>
          <p:nvPr/>
        </p:nvCxnSpPr>
        <p:spPr>
          <a:xfrm flipV="1">
            <a:off x="3767497" y="527228"/>
            <a:ext cx="584202" cy="10292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110 Conector recto"/>
          <p:cNvCxnSpPr>
            <a:stCxn id="91" idx="3"/>
          </p:cNvCxnSpPr>
          <p:nvPr/>
        </p:nvCxnSpPr>
        <p:spPr>
          <a:xfrm>
            <a:off x="3776975" y="1350230"/>
            <a:ext cx="576064" cy="40069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110 Conector recto"/>
          <p:cNvCxnSpPr>
            <a:stCxn id="90" idx="3"/>
          </p:cNvCxnSpPr>
          <p:nvPr/>
        </p:nvCxnSpPr>
        <p:spPr>
          <a:xfrm flipV="1">
            <a:off x="3767497" y="939468"/>
            <a:ext cx="584202" cy="5072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110 Conector recto"/>
          <p:cNvCxnSpPr/>
          <p:nvPr/>
        </p:nvCxnSpPr>
        <p:spPr>
          <a:xfrm flipV="1">
            <a:off x="3776975" y="527228"/>
            <a:ext cx="574724" cy="82300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90" idx="3"/>
          </p:cNvCxnSpPr>
          <p:nvPr/>
        </p:nvCxnSpPr>
        <p:spPr>
          <a:xfrm flipV="1">
            <a:off x="3767497" y="527228"/>
            <a:ext cx="584202" cy="46296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10 Conector recto"/>
          <p:cNvCxnSpPr>
            <a:stCxn id="91" idx="3"/>
          </p:cNvCxnSpPr>
          <p:nvPr/>
        </p:nvCxnSpPr>
        <p:spPr>
          <a:xfrm flipV="1">
            <a:off x="3776975" y="944564"/>
            <a:ext cx="574724" cy="40566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110 Conector recto"/>
          <p:cNvCxnSpPr>
            <a:stCxn id="90" idx="3"/>
          </p:cNvCxnSpPr>
          <p:nvPr/>
        </p:nvCxnSpPr>
        <p:spPr>
          <a:xfrm>
            <a:off x="3767497" y="990190"/>
            <a:ext cx="585542" cy="7607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89" idx="3"/>
          </p:cNvCxnSpPr>
          <p:nvPr/>
        </p:nvCxnSpPr>
        <p:spPr>
          <a:xfrm>
            <a:off x="3767497" y="630151"/>
            <a:ext cx="585542" cy="112076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238 Forma libre"/>
          <p:cNvSpPr/>
          <p:nvPr/>
        </p:nvSpPr>
        <p:spPr>
          <a:xfrm>
            <a:off x="5289143" y="94456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cxnSp>
        <p:nvCxnSpPr>
          <p:cNvPr id="101" name="110 Conector recto"/>
          <p:cNvCxnSpPr>
            <a:stCxn id="83" idx="2"/>
          </p:cNvCxnSpPr>
          <p:nvPr/>
        </p:nvCxnSpPr>
        <p:spPr>
          <a:xfrm>
            <a:off x="4767997" y="939468"/>
            <a:ext cx="521146" cy="14129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10 Conector recto"/>
          <p:cNvCxnSpPr>
            <a:stCxn id="81" idx="2"/>
          </p:cNvCxnSpPr>
          <p:nvPr/>
        </p:nvCxnSpPr>
        <p:spPr>
          <a:xfrm>
            <a:off x="4767997" y="527228"/>
            <a:ext cx="521146" cy="55353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10 Conector recto"/>
          <p:cNvCxnSpPr>
            <a:stCxn id="84" idx="2"/>
          </p:cNvCxnSpPr>
          <p:nvPr/>
        </p:nvCxnSpPr>
        <p:spPr>
          <a:xfrm flipV="1">
            <a:off x="4767997" y="1080760"/>
            <a:ext cx="521146" cy="67060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4351699" y="3326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4353269" y="7348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4364422" y="154983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grpSp>
        <p:nvGrpSpPr>
          <p:cNvPr id="124" name="4 Grupo"/>
          <p:cNvGrpSpPr/>
          <p:nvPr/>
        </p:nvGrpSpPr>
        <p:grpSpPr>
          <a:xfrm>
            <a:off x="2375496" y="3579856"/>
            <a:ext cx="428628" cy="428628"/>
            <a:chOff x="2071670" y="1714488"/>
            <a:chExt cx="428628" cy="428628"/>
          </a:xfrm>
        </p:grpSpPr>
        <p:sp>
          <p:nvSpPr>
            <p:cNvPr id="12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7" name="74 Grupo"/>
          <p:cNvGrpSpPr/>
          <p:nvPr/>
        </p:nvGrpSpPr>
        <p:grpSpPr>
          <a:xfrm>
            <a:off x="1312798" y="3151228"/>
            <a:ext cx="428628" cy="428628"/>
            <a:chOff x="785786" y="928670"/>
            <a:chExt cx="428628" cy="428628"/>
          </a:xfrm>
        </p:grpSpPr>
        <p:cxnSp>
          <p:nvCxnSpPr>
            <p:cNvPr id="12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0" name="77 Grupo"/>
          <p:cNvGrpSpPr/>
          <p:nvPr/>
        </p:nvGrpSpPr>
        <p:grpSpPr>
          <a:xfrm>
            <a:off x="1312798" y="4008484"/>
            <a:ext cx="428628" cy="428628"/>
            <a:chOff x="785786" y="928670"/>
            <a:chExt cx="428628" cy="428628"/>
          </a:xfrm>
        </p:grpSpPr>
        <p:cxnSp>
          <p:nvCxnSpPr>
            <p:cNvPr id="1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3" name="86 Grupo"/>
          <p:cNvGrpSpPr/>
          <p:nvPr/>
        </p:nvGrpSpPr>
        <p:grpSpPr>
          <a:xfrm>
            <a:off x="1312798" y="3579856"/>
            <a:ext cx="428628" cy="428628"/>
            <a:chOff x="785786" y="928670"/>
            <a:chExt cx="428628" cy="428628"/>
          </a:xfrm>
        </p:grpSpPr>
        <p:cxnSp>
          <p:nvCxnSpPr>
            <p:cNvPr id="13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6" name="89 CuadroTexto"/>
          <p:cNvSpPr txBox="1"/>
          <p:nvPr/>
        </p:nvSpPr>
        <p:spPr>
          <a:xfrm>
            <a:off x="500034" y="321052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7" name="91 Conector recto de flecha"/>
          <p:cNvCxnSpPr/>
          <p:nvPr/>
        </p:nvCxnSpPr>
        <p:spPr>
          <a:xfrm>
            <a:off x="1669988" y="3794170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07 Forma libre"/>
          <p:cNvSpPr/>
          <p:nvPr/>
        </p:nvSpPr>
        <p:spPr>
          <a:xfrm>
            <a:off x="1658325" y="3372000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9" name="108 Forma libre"/>
          <p:cNvSpPr/>
          <p:nvPr/>
        </p:nvSpPr>
        <p:spPr>
          <a:xfrm>
            <a:off x="1658325" y="3936543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0" name="110 Conector recto"/>
          <p:cNvCxnSpPr/>
          <p:nvPr/>
        </p:nvCxnSpPr>
        <p:spPr>
          <a:xfrm>
            <a:off x="1027046" y="336554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12 Conector recto"/>
          <p:cNvCxnSpPr/>
          <p:nvPr/>
        </p:nvCxnSpPr>
        <p:spPr>
          <a:xfrm>
            <a:off x="1027046" y="379417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13 Conector recto"/>
          <p:cNvCxnSpPr/>
          <p:nvPr/>
        </p:nvCxnSpPr>
        <p:spPr>
          <a:xfrm>
            <a:off x="1027046" y="422279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14 Conector recto de flecha"/>
          <p:cNvCxnSpPr/>
          <p:nvPr/>
        </p:nvCxnSpPr>
        <p:spPr>
          <a:xfrm>
            <a:off x="2812996" y="3794170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16 CuadroTexto"/>
          <p:cNvSpPr txBox="1"/>
          <p:nvPr/>
        </p:nvSpPr>
        <p:spPr>
          <a:xfrm>
            <a:off x="591406" y="36391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117 CuadroTexto"/>
          <p:cNvSpPr txBox="1"/>
          <p:nvPr/>
        </p:nvSpPr>
        <p:spPr>
          <a:xfrm>
            <a:off x="598418" y="40084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4" name="114 Conector recto de flecha"/>
          <p:cNvCxnSpPr/>
          <p:nvPr/>
        </p:nvCxnSpPr>
        <p:spPr>
          <a:xfrm flipV="1">
            <a:off x="4072931" y="3782299"/>
            <a:ext cx="462032" cy="52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89 CuadroTexto"/>
          <p:cNvSpPr txBox="1"/>
          <p:nvPr/>
        </p:nvSpPr>
        <p:spPr>
          <a:xfrm>
            <a:off x="4499992" y="3573016"/>
            <a:ext cx="31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89 CuadroTexto"/>
          <p:cNvSpPr txBox="1"/>
          <p:nvPr/>
        </p:nvSpPr>
        <p:spPr>
          <a:xfrm>
            <a:off x="1670690" y="288259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89 CuadroTexto"/>
          <p:cNvSpPr txBox="1"/>
          <p:nvPr/>
        </p:nvSpPr>
        <p:spPr>
          <a:xfrm>
            <a:off x="1691680" y="329524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89 CuadroTexto"/>
          <p:cNvSpPr txBox="1"/>
          <p:nvPr/>
        </p:nvSpPr>
        <p:spPr>
          <a:xfrm>
            <a:off x="1691680" y="374802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9" name="Agrupar 158"/>
          <p:cNvGrpSpPr/>
          <p:nvPr/>
        </p:nvGrpSpPr>
        <p:grpSpPr>
          <a:xfrm>
            <a:off x="3059832" y="3576436"/>
            <a:ext cx="428628" cy="428628"/>
            <a:chOff x="3857620" y="142852"/>
            <a:chExt cx="428628" cy="428628"/>
          </a:xfrm>
        </p:grpSpPr>
        <p:grpSp>
          <p:nvGrpSpPr>
            <p:cNvPr id="160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6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64" name="183 Conector recto"/>
              <p:cNvCxnSpPr>
                <a:stCxn id="163" idx="1"/>
                <a:endCxn id="16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184 Conector recto"/>
              <p:cNvCxnSpPr>
                <a:stCxn id="163" idx="0"/>
                <a:endCxn id="16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1" name="Imagen 160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62" name="Imagen 161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71" name="74 Grupo"/>
          <p:cNvGrpSpPr/>
          <p:nvPr/>
        </p:nvGrpSpPr>
        <p:grpSpPr>
          <a:xfrm>
            <a:off x="3711324" y="3585654"/>
            <a:ext cx="428628" cy="428628"/>
            <a:chOff x="785786" y="928670"/>
            <a:chExt cx="428628" cy="428628"/>
          </a:xfrm>
        </p:grpSpPr>
        <p:cxnSp>
          <p:nvCxnSpPr>
            <p:cNvPr id="17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6" name="89 CuadroTexto"/>
          <p:cNvSpPr txBox="1"/>
          <p:nvPr/>
        </p:nvSpPr>
        <p:spPr>
          <a:xfrm>
            <a:off x="3964672" y="326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7" name="114 Conector recto de flecha"/>
          <p:cNvCxnSpPr/>
          <p:nvPr/>
        </p:nvCxnSpPr>
        <p:spPr>
          <a:xfrm flipV="1">
            <a:off x="3493040" y="3787552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8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89 CuadroTexto"/>
          <p:cNvSpPr txBox="1"/>
          <p:nvPr/>
        </p:nvSpPr>
        <p:spPr>
          <a:xfrm>
            <a:off x="2182496" y="77609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116 CuadroTexto"/>
          <p:cNvSpPr txBox="1"/>
          <p:nvPr/>
        </p:nvSpPr>
        <p:spPr>
          <a:xfrm>
            <a:off x="2182496" y="12670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17 CuadroTexto"/>
          <p:cNvSpPr txBox="1"/>
          <p:nvPr/>
        </p:nvSpPr>
        <p:spPr>
          <a:xfrm>
            <a:off x="2182496" y="2199557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2270362" y="113385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2271164" y="163068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271164" y="2570599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/>
          <p:cNvGrpSpPr/>
          <p:nvPr/>
        </p:nvGrpSpPr>
        <p:grpSpPr>
          <a:xfrm>
            <a:off x="2398520" y="1781517"/>
            <a:ext cx="72008" cy="512440"/>
            <a:chOff x="3491880" y="2844552"/>
            <a:chExt cx="72008" cy="512440"/>
          </a:xfrm>
        </p:grpSpPr>
        <p:sp>
          <p:nvSpPr>
            <p:cNvPr id="13" name="Elipse 1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Elipse 1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Elipse 1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" name="116 CuadroTexto"/>
          <p:cNvSpPr txBox="1"/>
          <p:nvPr/>
        </p:nvSpPr>
        <p:spPr>
          <a:xfrm>
            <a:off x="2788885" y="77609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116 CuadroTexto"/>
          <p:cNvSpPr txBox="1"/>
          <p:nvPr/>
        </p:nvSpPr>
        <p:spPr>
          <a:xfrm>
            <a:off x="2787003" y="1268760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07 Forma libre"/>
          <p:cNvSpPr/>
          <p:nvPr/>
        </p:nvSpPr>
        <p:spPr>
          <a:xfrm>
            <a:off x="2787003" y="1145426"/>
            <a:ext cx="776885" cy="41136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91 Conector recto de flecha"/>
          <p:cNvCxnSpPr>
            <a:endCxn id="28" idx="1"/>
          </p:cNvCxnSpPr>
          <p:nvPr/>
        </p:nvCxnSpPr>
        <p:spPr>
          <a:xfrm>
            <a:off x="2787003" y="1627090"/>
            <a:ext cx="776885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08 Forma libre"/>
          <p:cNvSpPr/>
          <p:nvPr/>
        </p:nvSpPr>
        <p:spPr>
          <a:xfrm>
            <a:off x="2840320" y="1678028"/>
            <a:ext cx="723568" cy="880559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4 Conector recto de flecha"/>
          <p:cNvCxnSpPr>
            <a:stCxn id="28" idx="3"/>
          </p:cNvCxnSpPr>
          <p:nvPr/>
        </p:nvCxnSpPr>
        <p:spPr>
          <a:xfrm>
            <a:off x="3992516" y="1627090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16 CuadroTexto"/>
          <p:cNvSpPr txBox="1"/>
          <p:nvPr/>
        </p:nvSpPr>
        <p:spPr>
          <a:xfrm>
            <a:off x="5716158" y="141277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116 CuadroTexto"/>
          <p:cNvSpPr txBox="1"/>
          <p:nvPr/>
        </p:nvSpPr>
        <p:spPr>
          <a:xfrm>
            <a:off x="2852951" y="2204864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220 Grupo"/>
          <p:cNvGrpSpPr/>
          <p:nvPr/>
        </p:nvGrpSpPr>
        <p:grpSpPr>
          <a:xfrm>
            <a:off x="3563888" y="1412776"/>
            <a:ext cx="428628" cy="428628"/>
            <a:chOff x="2572435" y="1500174"/>
            <a:chExt cx="428628" cy="428628"/>
          </a:xfrm>
        </p:grpSpPr>
        <p:sp>
          <p:nvSpPr>
            <p:cNvPr id="28" name="221 Rectángulo"/>
            <p:cNvSpPr/>
            <p:nvPr/>
          </p:nvSpPr>
          <p:spPr>
            <a:xfrm>
              <a:off x="2572435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9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 l="18475" t="26135" r="15477" b="5977"/>
            <a:stretch>
              <a:fillRect/>
            </a:stretch>
          </p:blipFill>
          <p:spPr bwMode="auto">
            <a:xfrm>
              <a:off x="2607455" y="1517265"/>
              <a:ext cx="358588" cy="394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229 Grupo"/>
          <p:cNvGrpSpPr/>
          <p:nvPr/>
        </p:nvGrpSpPr>
        <p:grpSpPr>
          <a:xfrm>
            <a:off x="4287388" y="1406675"/>
            <a:ext cx="428628" cy="438149"/>
            <a:chOff x="3214678" y="1500174"/>
            <a:chExt cx="428628" cy="438149"/>
          </a:xfrm>
        </p:grpSpPr>
        <p:pic>
          <p:nvPicPr>
            <p:cNvPr id="39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 l="27451" t="24590" r="17402"/>
            <a:stretch>
              <a:fillRect/>
            </a:stretch>
          </p:blipFill>
          <p:spPr bwMode="auto">
            <a:xfrm>
              <a:off x="3250397" y="1500174"/>
              <a:ext cx="357190" cy="438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" name="231 Rectángulo"/>
            <p:cNvSpPr/>
            <p:nvPr/>
          </p:nvSpPr>
          <p:spPr>
            <a:xfrm>
              <a:off x="3214678" y="150493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cxnSp>
        <p:nvCxnSpPr>
          <p:cNvPr id="41" name="114 Conector recto de flecha"/>
          <p:cNvCxnSpPr/>
          <p:nvPr/>
        </p:nvCxnSpPr>
        <p:spPr>
          <a:xfrm>
            <a:off x="4716016" y="1630682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Agrupar 41"/>
          <p:cNvGrpSpPr/>
          <p:nvPr/>
        </p:nvGrpSpPr>
        <p:grpSpPr>
          <a:xfrm>
            <a:off x="5007468" y="1416373"/>
            <a:ext cx="428628" cy="428628"/>
            <a:chOff x="1835696" y="2424308"/>
            <a:chExt cx="428628" cy="428628"/>
          </a:xfrm>
        </p:grpSpPr>
        <p:sp>
          <p:nvSpPr>
            <p:cNvPr id="43" name="221 Rectángulo"/>
            <p:cNvSpPr/>
            <p:nvPr/>
          </p:nvSpPr>
          <p:spPr>
            <a:xfrm>
              <a:off x="1835696" y="242430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 rotWithShape="1">
            <a:blip r:embed="rId4"/>
            <a:srcRect t="34903" r="36471"/>
            <a:stretch/>
          </p:blipFill>
          <p:spPr>
            <a:xfrm>
              <a:off x="1892680" y="2465009"/>
              <a:ext cx="314660" cy="347227"/>
            </a:xfrm>
            <a:prstGeom prst="rect">
              <a:avLst/>
            </a:prstGeom>
          </p:spPr>
        </p:pic>
      </p:grpSp>
      <p:cxnSp>
        <p:nvCxnSpPr>
          <p:cNvPr id="45" name="114 Conector recto de flecha"/>
          <p:cNvCxnSpPr/>
          <p:nvPr/>
        </p:nvCxnSpPr>
        <p:spPr>
          <a:xfrm>
            <a:off x="5436096" y="1630682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172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135854" y="1317950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64284" y="889322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64284" y="174657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64284" y="1317950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251520" y="94861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421474" y="153226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409811" y="111009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409811" y="167463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778532" y="110363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778532" y="153226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778532" y="196089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stCxn id="3" idx="3"/>
            <a:endCxn id="41" idx="1"/>
          </p:cNvCxnSpPr>
          <p:nvPr/>
        </p:nvCxnSpPr>
        <p:spPr>
          <a:xfrm>
            <a:off x="2564482" y="1532264"/>
            <a:ext cx="2295230" cy="23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42892" y="137724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49904" y="174657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7310868" y="1322291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32" name="114 Conector recto de flecha"/>
          <p:cNvCxnSpPr/>
          <p:nvPr/>
        </p:nvCxnSpPr>
        <p:spPr>
          <a:xfrm>
            <a:off x="7746957" y="1535019"/>
            <a:ext cx="501147" cy="20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89 CuadroTexto"/>
          <p:cNvSpPr txBox="1"/>
          <p:nvPr/>
        </p:nvSpPr>
        <p:spPr>
          <a:xfrm>
            <a:off x="8176096" y="131887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1422176" y="6206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89 CuadroTexto"/>
          <p:cNvSpPr txBox="1"/>
          <p:nvPr/>
        </p:nvSpPr>
        <p:spPr>
          <a:xfrm>
            <a:off x="1443166" y="103333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1443166" y="148611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Agrupar 36"/>
          <p:cNvGrpSpPr/>
          <p:nvPr/>
        </p:nvGrpSpPr>
        <p:grpSpPr>
          <a:xfrm>
            <a:off x="4859712" y="1320305"/>
            <a:ext cx="428628" cy="428628"/>
            <a:chOff x="3857620" y="142852"/>
            <a:chExt cx="428628" cy="428628"/>
          </a:xfrm>
        </p:grpSpPr>
        <p:grpSp>
          <p:nvGrpSpPr>
            <p:cNvPr id="38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1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" name="183 Conector recto"/>
              <p:cNvCxnSpPr>
                <a:stCxn id="41" idx="1"/>
                <a:endCxn id="41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184 Conector recto"/>
              <p:cNvCxnSpPr>
                <a:stCxn id="41" idx="0"/>
                <a:endCxn id="41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9" name="Imagen 3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cxnSp>
        <p:nvCxnSpPr>
          <p:cNvPr id="46" name="114 Conector recto de flecha"/>
          <p:cNvCxnSpPr>
            <a:endCxn id="28" idx="1"/>
          </p:cNvCxnSpPr>
          <p:nvPr/>
        </p:nvCxnSpPr>
        <p:spPr>
          <a:xfrm>
            <a:off x="5301250" y="1532264"/>
            <a:ext cx="2009618" cy="4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4 Grupo"/>
          <p:cNvGrpSpPr/>
          <p:nvPr/>
        </p:nvGrpSpPr>
        <p:grpSpPr>
          <a:xfrm>
            <a:off x="2758827" y="2180050"/>
            <a:ext cx="428628" cy="428628"/>
            <a:chOff x="2071670" y="1714488"/>
            <a:chExt cx="428628" cy="428628"/>
          </a:xfrm>
        </p:grpSpPr>
        <p:sp>
          <p:nvSpPr>
            <p:cNvPr id="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51" name="113 Conector recto"/>
          <p:cNvCxnSpPr>
            <a:endCxn id="48" idx="0"/>
          </p:cNvCxnSpPr>
          <p:nvPr/>
        </p:nvCxnSpPr>
        <p:spPr>
          <a:xfrm flipH="1">
            <a:off x="2973141" y="1530219"/>
            <a:ext cx="1710" cy="649831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4 Conector recto de flecha"/>
          <p:cNvCxnSpPr>
            <a:endCxn id="48" idx="3"/>
          </p:cNvCxnSpPr>
          <p:nvPr/>
        </p:nvCxnSpPr>
        <p:spPr>
          <a:xfrm flipH="1">
            <a:off x="3187455" y="2394364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4 Grupo"/>
          <p:cNvGrpSpPr/>
          <p:nvPr/>
        </p:nvGrpSpPr>
        <p:grpSpPr>
          <a:xfrm>
            <a:off x="5288340" y="2180050"/>
            <a:ext cx="428628" cy="428628"/>
            <a:chOff x="2071670" y="1714488"/>
            <a:chExt cx="428628" cy="428628"/>
          </a:xfrm>
        </p:grpSpPr>
        <p:sp>
          <p:nvSpPr>
            <p:cNvPr id="6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66" name="113 Conector recto"/>
          <p:cNvCxnSpPr>
            <a:endCxn id="62" idx="0"/>
          </p:cNvCxnSpPr>
          <p:nvPr/>
        </p:nvCxnSpPr>
        <p:spPr>
          <a:xfrm>
            <a:off x="5502654" y="1537064"/>
            <a:ext cx="0" cy="64298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4 Grupo"/>
          <p:cNvGrpSpPr/>
          <p:nvPr/>
        </p:nvGrpSpPr>
        <p:grpSpPr>
          <a:xfrm>
            <a:off x="7734909" y="2175206"/>
            <a:ext cx="428628" cy="428628"/>
            <a:chOff x="2071670" y="1714488"/>
            <a:chExt cx="428628" cy="428628"/>
          </a:xfrm>
        </p:grpSpPr>
        <p:sp>
          <p:nvSpPr>
            <p:cNvPr id="7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72" name="113 Conector recto"/>
          <p:cNvCxnSpPr>
            <a:endCxn id="70" idx="0"/>
          </p:cNvCxnSpPr>
          <p:nvPr/>
        </p:nvCxnSpPr>
        <p:spPr>
          <a:xfrm>
            <a:off x="7949223" y="1532264"/>
            <a:ext cx="0" cy="642942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114 Conector recto de flecha"/>
          <p:cNvCxnSpPr/>
          <p:nvPr/>
        </p:nvCxnSpPr>
        <p:spPr>
          <a:xfrm flipH="1">
            <a:off x="5716968" y="2394364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114 Conector recto de flecha"/>
          <p:cNvCxnSpPr/>
          <p:nvPr/>
        </p:nvCxnSpPr>
        <p:spPr>
          <a:xfrm flipH="1">
            <a:off x="8163537" y="2393897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Imagen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3212" y="1794668"/>
            <a:ext cx="304800" cy="381000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323" y="1802012"/>
            <a:ext cx="304800" cy="381000"/>
          </a:xfrm>
          <a:prstGeom prst="rect">
            <a:avLst/>
          </a:prstGeom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884" y="1787414"/>
            <a:ext cx="304800" cy="381000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3615" y="2010737"/>
            <a:ext cx="304800" cy="38100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9424" y="2017163"/>
            <a:ext cx="304800" cy="381000"/>
          </a:xfrm>
          <a:prstGeom prst="rect">
            <a:avLst/>
          </a:prstGeom>
        </p:spPr>
      </p:pic>
      <p:pic>
        <p:nvPicPr>
          <p:cNvPr id="86" name="Imagen 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9676" y="2014807"/>
            <a:ext cx="304800" cy="381000"/>
          </a:xfrm>
          <a:prstGeom prst="rect">
            <a:avLst/>
          </a:prstGeom>
        </p:spPr>
      </p:pic>
      <p:sp>
        <p:nvSpPr>
          <p:cNvPr id="87" name="89 CuadroTexto"/>
          <p:cNvSpPr txBox="1"/>
          <p:nvPr/>
        </p:nvSpPr>
        <p:spPr>
          <a:xfrm>
            <a:off x="3448304" y="2209698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89 CuadroTexto"/>
          <p:cNvSpPr txBox="1"/>
          <p:nvPr/>
        </p:nvSpPr>
        <p:spPr>
          <a:xfrm>
            <a:off x="5953110" y="22092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89 CuadroTexto"/>
          <p:cNvSpPr txBox="1"/>
          <p:nvPr/>
        </p:nvSpPr>
        <p:spPr>
          <a:xfrm>
            <a:off x="8416856" y="2213497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28" y="2780928"/>
            <a:ext cx="2379216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1" name="Imagen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3051" y="2780928"/>
            <a:ext cx="2328732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2" name="Imagen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6096" y="2780928"/>
            <a:ext cx="2335751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6" name="Conector angular 95"/>
          <p:cNvCxnSpPr>
            <a:stCxn id="48" idx="1"/>
            <a:endCxn id="90" idx="0"/>
          </p:cNvCxnSpPr>
          <p:nvPr/>
        </p:nvCxnSpPr>
        <p:spPr>
          <a:xfrm rot="10800000" flipV="1">
            <a:off x="1513137" y="2394364"/>
            <a:ext cx="1245691" cy="386564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1918398" y="211689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cxnSp>
        <p:nvCxnSpPr>
          <p:cNvPr id="98" name="Conector angular 97"/>
          <p:cNvCxnSpPr>
            <a:stCxn id="62" idx="1"/>
            <a:endCxn id="91" idx="0"/>
          </p:cNvCxnSpPr>
          <p:nvPr/>
        </p:nvCxnSpPr>
        <p:spPr>
          <a:xfrm rot="10800000" flipV="1">
            <a:off x="4117418" y="2394364"/>
            <a:ext cx="1170923" cy="386564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/>
          <p:cNvSpPr txBox="1"/>
          <p:nvPr/>
        </p:nvSpPr>
        <p:spPr>
          <a:xfrm>
            <a:off x="4427984" y="213079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cxnSp>
        <p:nvCxnSpPr>
          <p:cNvPr id="102" name="Conector angular 101"/>
          <p:cNvCxnSpPr>
            <a:stCxn id="70" idx="1"/>
            <a:endCxn id="92" idx="0"/>
          </p:cNvCxnSpPr>
          <p:nvPr/>
        </p:nvCxnSpPr>
        <p:spPr>
          <a:xfrm rot="10800000" flipV="1">
            <a:off x="6603973" y="2389520"/>
            <a:ext cx="1130937" cy="3914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6999011" y="209597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571597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539552" y="404664"/>
            <a:ext cx="0" cy="1944216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539552" y="2348880"/>
            <a:ext cx="263076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1079612" y="16070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1115616" y="17187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1259632" y="17187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12" name="Elipse 11"/>
          <p:cNvSpPr/>
          <p:nvPr/>
        </p:nvSpPr>
        <p:spPr>
          <a:xfrm>
            <a:off x="683568" y="105273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13" name="Elipse 12"/>
          <p:cNvSpPr/>
          <p:nvPr/>
        </p:nvSpPr>
        <p:spPr>
          <a:xfrm>
            <a:off x="971600" y="16070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1691680" y="182675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1907704" y="193476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2987824" y="206084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1606012" y="186602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1443235" y="179074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/>
          <p:cNvSpPr/>
          <p:nvPr/>
        </p:nvSpPr>
        <p:spPr>
          <a:xfrm>
            <a:off x="1763688" y="189875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/>
          <p:cNvSpPr/>
          <p:nvPr/>
        </p:nvSpPr>
        <p:spPr>
          <a:xfrm>
            <a:off x="2586382" y="208776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935596" y="149070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/>
          <p:cNvSpPr/>
          <p:nvPr/>
        </p:nvSpPr>
        <p:spPr>
          <a:xfrm>
            <a:off x="2195736" y="201003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/>
          <p:cNvSpPr/>
          <p:nvPr/>
        </p:nvSpPr>
        <p:spPr>
          <a:xfrm>
            <a:off x="2483768" y="199837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2699792" y="207038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2108425" y="193803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/>
          <p:cNvSpPr/>
          <p:nvPr/>
        </p:nvSpPr>
        <p:spPr>
          <a:xfrm>
            <a:off x="2360156" y="201575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/>
          <p:cNvSpPr/>
          <p:nvPr/>
        </p:nvSpPr>
        <p:spPr>
          <a:xfrm>
            <a:off x="2813614" y="202484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/>
          <p:cNvSpPr/>
          <p:nvPr/>
        </p:nvSpPr>
        <p:spPr>
          <a:xfrm>
            <a:off x="2885622" y="214539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/>
          <p:cNvSpPr/>
          <p:nvPr/>
        </p:nvSpPr>
        <p:spPr>
          <a:xfrm>
            <a:off x="1515243" y="190202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/>
          <p:cNvSpPr/>
          <p:nvPr/>
        </p:nvSpPr>
        <p:spPr>
          <a:xfrm>
            <a:off x="1331640" y="179337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/>
          <p:cNvSpPr/>
          <p:nvPr/>
        </p:nvSpPr>
        <p:spPr>
          <a:xfrm>
            <a:off x="787505" y="133830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/>
          <p:cNvSpPr/>
          <p:nvPr/>
        </p:nvSpPr>
        <p:spPr>
          <a:xfrm>
            <a:off x="-8655428" y="5985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2453574" y="90872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/>
          <p:cNvSpPr/>
          <p:nvPr/>
        </p:nvSpPr>
        <p:spPr>
          <a:xfrm>
            <a:off x="817699" y="145020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-5631092" y="2822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/>
          <p:cNvSpPr/>
          <p:nvPr/>
        </p:nvSpPr>
        <p:spPr>
          <a:xfrm>
            <a:off x="-9110690" y="-69985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/>
          <p:cNvSpPr/>
          <p:nvPr/>
        </p:nvSpPr>
        <p:spPr>
          <a:xfrm>
            <a:off x="2674698" y="114145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/>
          <p:cNvSpPr/>
          <p:nvPr/>
        </p:nvSpPr>
        <p:spPr>
          <a:xfrm>
            <a:off x="-12405641" y="-119968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/>
          <p:cNvSpPr/>
          <p:nvPr/>
        </p:nvSpPr>
        <p:spPr>
          <a:xfrm>
            <a:off x="-15622456" y="-141308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/>
          <p:cNvSpPr/>
          <p:nvPr/>
        </p:nvSpPr>
        <p:spPr>
          <a:xfrm>
            <a:off x="617070" y="79221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781695" y="110545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/>
          <p:cNvSpPr/>
          <p:nvPr/>
        </p:nvSpPr>
        <p:spPr>
          <a:xfrm>
            <a:off x="709687" y="116063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5"/>
          <p:cNvSpPr/>
          <p:nvPr/>
        </p:nvSpPr>
        <p:spPr>
          <a:xfrm>
            <a:off x="-2422661" y="86421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/>
          <p:cNvSpPr/>
          <p:nvPr/>
        </p:nvSpPr>
        <p:spPr>
          <a:xfrm>
            <a:off x="-5743731" y="-5862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/>
          <p:cNvSpPr/>
          <p:nvPr/>
        </p:nvSpPr>
        <p:spPr>
          <a:xfrm>
            <a:off x="-2556792" y="28218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Elipse 50"/>
          <p:cNvSpPr/>
          <p:nvPr/>
        </p:nvSpPr>
        <p:spPr>
          <a:xfrm>
            <a:off x="637679" y="90022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719572" y="94472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55"/>
          <p:cNvSpPr/>
          <p:nvPr/>
        </p:nvSpPr>
        <p:spPr>
          <a:xfrm>
            <a:off x="683568" y="130309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4" name="Conector recto de flecha 63"/>
          <p:cNvCxnSpPr/>
          <p:nvPr/>
        </p:nvCxnSpPr>
        <p:spPr>
          <a:xfrm>
            <a:off x="1935705" y="946899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/>
          <p:nvPr/>
        </p:nvCxnSpPr>
        <p:spPr>
          <a:xfrm>
            <a:off x="2174738" y="118145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5891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4 Grupo"/>
          <p:cNvGrpSpPr/>
          <p:nvPr/>
        </p:nvGrpSpPr>
        <p:grpSpPr>
          <a:xfrm>
            <a:off x="2169651" y="977308"/>
            <a:ext cx="428628" cy="428628"/>
            <a:chOff x="2071670" y="1714488"/>
            <a:chExt cx="428628" cy="428628"/>
          </a:xfrm>
        </p:grpSpPr>
        <p:sp>
          <p:nvSpPr>
            <p:cNvPr id="1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74 Grupo"/>
          <p:cNvGrpSpPr/>
          <p:nvPr/>
        </p:nvGrpSpPr>
        <p:grpSpPr>
          <a:xfrm>
            <a:off x="1398239" y="548680"/>
            <a:ext cx="428628" cy="428628"/>
            <a:chOff x="785786" y="928670"/>
            <a:chExt cx="428628" cy="428628"/>
          </a:xfrm>
        </p:grpSpPr>
        <p:cxnSp>
          <p:nvCxnSpPr>
            <p:cNvPr id="1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77 Grupo"/>
          <p:cNvGrpSpPr/>
          <p:nvPr/>
        </p:nvGrpSpPr>
        <p:grpSpPr>
          <a:xfrm>
            <a:off x="1398239" y="1405936"/>
            <a:ext cx="428628" cy="428628"/>
            <a:chOff x="785786" y="928670"/>
            <a:chExt cx="428628" cy="428628"/>
          </a:xfrm>
        </p:grpSpPr>
        <p:cxnSp>
          <p:nvCxnSpPr>
            <p:cNvPr id="2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86 Grupo"/>
          <p:cNvGrpSpPr/>
          <p:nvPr/>
        </p:nvGrpSpPr>
        <p:grpSpPr>
          <a:xfrm>
            <a:off x="1398239" y="977308"/>
            <a:ext cx="428628" cy="428628"/>
            <a:chOff x="785786" y="928670"/>
            <a:chExt cx="428628" cy="428628"/>
          </a:xfrm>
        </p:grpSpPr>
        <p:cxnSp>
          <p:nvCxnSpPr>
            <p:cNvPr id="2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89 CuadroTexto"/>
          <p:cNvSpPr txBox="1"/>
          <p:nvPr/>
        </p:nvSpPr>
        <p:spPr>
          <a:xfrm>
            <a:off x="107504" y="132629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91 Conector recto de flecha"/>
          <p:cNvCxnSpPr>
            <a:endCxn id="14" idx="1"/>
          </p:cNvCxnSpPr>
          <p:nvPr/>
        </p:nvCxnSpPr>
        <p:spPr>
          <a:xfrm>
            <a:off x="1755429" y="1191622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107 Forma libre"/>
          <p:cNvSpPr/>
          <p:nvPr/>
        </p:nvSpPr>
        <p:spPr>
          <a:xfrm>
            <a:off x="1743766" y="769452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108 Forma libre"/>
          <p:cNvSpPr/>
          <p:nvPr/>
        </p:nvSpPr>
        <p:spPr>
          <a:xfrm>
            <a:off x="1743766" y="1333995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110 Conector recto"/>
          <p:cNvCxnSpPr/>
          <p:nvPr/>
        </p:nvCxnSpPr>
        <p:spPr>
          <a:xfrm>
            <a:off x="1158119" y="762994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2 Conector recto"/>
          <p:cNvCxnSpPr>
            <a:endCxn id="24" idx="2"/>
          </p:cNvCxnSpPr>
          <p:nvPr/>
        </p:nvCxnSpPr>
        <p:spPr>
          <a:xfrm>
            <a:off x="1158119" y="119162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13 Conector recto"/>
          <p:cNvCxnSpPr>
            <a:endCxn id="21" idx="2"/>
          </p:cNvCxnSpPr>
          <p:nvPr/>
        </p:nvCxnSpPr>
        <p:spPr>
          <a:xfrm>
            <a:off x="1158119" y="1620242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114 Conector recto de flecha"/>
          <p:cNvCxnSpPr/>
          <p:nvPr/>
        </p:nvCxnSpPr>
        <p:spPr>
          <a:xfrm>
            <a:off x="2598279" y="1191622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189938" y="1700808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189938" y="2092776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" name="4 Grupo"/>
          <p:cNvGrpSpPr/>
          <p:nvPr/>
        </p:nvGrpSpPr>
        <p:grpSpPr>
          <a:xfrm>
            <a:off x="2169651" y="2421459"/>
            <a:ext cx="428628" cy="428628"/>
            <a:chOff x="2071670" y="1714488"/>
            <a:chExt cx="428628" cy="428628"/>
          </a:xfrm>
        </p:grpSpPr>
        <p:sp>
          <p:nvSpPr>
            <p:cNvPr id="3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74 Grupo"/>
          <p:cNvGrpSpPr/>
          <p:nvPr/>
        </p:nvGrpSpPr>
        <p:grpSpPr>
          <a:xfrm>
            <a:off x="1398239" y="1992831"/>
            <a:ext cx="428628" cy="428628"/>
            <a:chOff x="785786" y="928670"/>
            <a:chExt cx="428628" cy="428628"/>
          </a:xfrm>
        </p:grpSpPr>
        <p:cxnSp>
          <p:nvCxnSpPr>
            <p:cNvPr id="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77 Grupo"/>
          <p:cNvGrpSpPr/>
          <p:nvPr/>
        </p:nvGrpSpPr>
        <p:grpSpPr>
          <a:xfrm>
            <a:off x="1398239" y="2850087"/>
            <a:ext cx="428628" cy="428628"/>
            <a:chOff x="785786" y="928670"/>
            <a:chExt cx="428628" cy="428628"/>
          </a:xfrm>
        </p:grpSpPr>
        <p:cxnSp>
          <p:nvCxnSpPr>
            <p:cNvPr id="4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86 Grupo"/>
          <p:cNvGrpSpPr/>
          <p:nvPr/>
        </p:nvGrpSpPr>
        <p:grpSpPr>
          <a:xfrm>
            <a:off x="1398239" y="2421459"/>
            <a:ext cx="428628" cy="428628"/>
            <a:chOff x="785786" y="928670"/>
            <a:chExt cx="428628" cy="428628"/>
          </a:xfrm>
        </p:grpSpPr>
        <p:cxnSp>
          <p:nvCxnSpPr>
            <p:cNvPr id="4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7" name="91 Conector recto de flecha"/>
          <p:cNvCxnSpPr>
            <a:endCxn id="36" idx="1"/>
          </p:cNvCxnSpPr>
          <p:nvPr/>
        </p:nvCxnSpPr>
        <p:spPr>
          <a:xfrm>
            <a:off x="1755429" y="263577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107 Forma libre"/>
          <p:cNvSpPr/>
          <p:nvPr/>
        </p:nvSpPr>
        <p:spPr>
          <a:xfrm>
            <a:off x="1743766" y="221360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108 Forma libre"/>
          <p:cNvSpPr/>
          <p:nvPr/>
        </p:nvSpPr>
        <p:spPr>
          <a:xfrm>
            <a:off x="1743766" y="277814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110 Conector recto"/>
          <p:cNvCxnSpPr>
            <a:endCxn id="40" idx="2"/>
          </p:cNvCxnSpPr>
          <p:nvPr/>
        </p:nvCxnSpPr>
        <p:spPr>
          <a:xfrm>
            <a:off x="1158119" y="2207145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2 Conector recto"/>
          <p:cNvCxnSpPr>
            <a:endCxn id="46" idx="2"/>
          </p:cNvCxnSpPr>
          <p:nvPr/>
        </p:nvCxnSpPr>
        <p:spPr>
          <a:xfrm>
            <a:off x="1158119" y="263577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3 Conector recto"/>
          <p:cNvCxnSpPr>
            <a:endCxn id="43" idx="2"/>
          </p:cNvCxnSpPr>
          <p:nvPr/>
        </p:nvCxnSpPr>
        <p:spPr>
          <a:xfrm>
            <a:off x="1158119" y="3064393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14 Conector recto de flecha"/>
          <p:cNvCxnSpPr/>
          <p:nvPr/>
        </p:nvCxnSpPr>
        <p:spPr>
          <a:xfrm>
            <a:off x="2598279" y="263577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0 Conector recto"/>
          <p:cNvCxnSpPr/>
          <p:nvPr/>
        </p:nvCxnSpPr>
        <p:spPr>
          <a:xfrm flipV="1">
            <a:off x="637501" y="762995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/>
          <p:nvPr/>
        </p:nvCxnSpPr>
        <p:spPr>
          <a:xfrm>
            <a:off x="637501" y="1477374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 flipV="1">
            <a:off x="637501" y="1191623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0 Conector recto"/>
          <p:cNvCxnSpPr/>
          <p:nvPr/>
        </p:nvCxnSpPr>
        <p:spPr>
          <a:xfrm>
            <a:off x="637501" y="1862851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/>
          <p:nvPr/>
        </p:nvCxnSpPr>
        <p:spPr>
          <a:xfrm>
            <a:off x="637501" y="2277442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/>
          <p:nvPr/>
        </p:nvCxnSpPr>
        <p:spPr>
          <a:xfrm flipV="1">
            <a:off x="637501" y="1620243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2797483" y="982438"/>
            <a:ext cx="428628" cy="428628"/>
            <a:chOff x="285720" y="857232"/>
            <a:chExt cx="428628" cy="428628"/>
          </a:xfrm>
        </p:grpSpPr>
        <p:sp>
          <p:nvSpPr>
            <p:cNvPr id="61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2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66" name="Imagen 65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67" name="Agrupar 66"/>
          <p:cNvGrpSpPr/>
          <p:nvPr/>
        </p:nvGrpSpPr>
        <p:grpSpPr>
          <a:xfrm>
            <a:off x="2817723" y="2418269"/>
            <a:ext cx="428628" cy="428628"/>
            <a:chOff x="285720" y="857232"/>
            <a:chExt cx="428628" cy="428628"/>
          </a:xfrm>
        </p:grpSpPr>
        <p:sp>
          <p:nvSpPr>
            <p:cNvPr id="6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74" name="4 Grupo"/>
          <p:cNvGrpSpPr/>
          <p:nvPr/>
        </p:nvGrpSpPr>
        <p:grpSpPr>
          <a:xfrm>
            <a:off x="4833947" y="1491624"/>
            <a:ext cx="428628" cy="428628"/>
            <a:chOff x="2071670" y="1714488"/>
            <a:chExt cx="428628" cy="428628"/>
          </a:xfrm>
        </p:grpSpPr>
        <p:sp>
          <p:nvSpPr>
            <p:cNvPr id="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7" name="74 Grupo"/>
          <p:cNvGrpSpPr/>
          <p:nvPr/>
        </p:nvGrpSpPr>
        <p:grpSpPr>
          <a:xfrm>
            <a:off x="4062535" y="1062996"/>
            <a:ext cx="428628" cy="428628"/>
            <a:chOff x="785786" y="928670"/>
            <a:chExt cx="428628" cy="428628"/>
          </a:xfrm>
        </p:grpSpPr>
        <p:cxnSp>
          <p:nvCxnSpPr>
            <p:cNvPr id="7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77 Grupo"/>
          <p:cNvGrpSpPr/>
          <p:nvPr/>
        </p:nvGrpSpPr>
        <p:grpSpPr>
          <a:xfrm>
            <a:off x="4062535" y="1920252"/>
            <a:ext cx="428628" cy="428628"/>
            <a:chOff x="785786" y="928670"/>
            <a:chExt cx="428628" cy="428628"/>
          </a:xfrm>
        </p:grpSpPr>
        <p:cxnSp>
          <p:nvCxnSpPr>
            <p:cNvPr id="8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3" name="86 Grupo"/>
          <p:cNvGrpSpPr/>
          <p:nvPr/>
        </p:nvGrpSpPr>
        <p:grpSpPr>
          <a:xfrm>
            <a:off x="4062535" y="1491624"/>
            <a:ext cx="428628" cy="428628"/>
            <a:chOff x="785786" y="928670"/>
            <a:chExt cx="428628" cy="428628"/>
          </a:xfrm>
        </p:grpSpPr>
        <p:cxnSp>
          <p:nvCxnSpPr>
            <p:cNvPr id="8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6" name="91 Conector recto de flecha"/>
          <p:cNvCxnSpPr>
            <a:endCxn id="75" idx="1"/>
          </p:cNvCxnSpPr>
          <p:nvPr/>
        </p:nvCxnSpPr>
        <p:spPr>
          <a:xfrm>
            <a:off x="4419725" y="17059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7 Forma libre"/>
          <p:cNvSpPr/>
          <p:nvPr/>
        </p:nvSpPr>
        <p:spPr>
          <a:xfrm>
            <a:off x="4408062" y="12837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108 Forma libre"/>
          <p:cNvSpPr/>
          <p:nvPr/>
        </p:nvSpPr>
        <p:spPr>
          <a:xfrm>
            <a:off x="4408062" y="18483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110 Conector recto"/>
          <p:cNvCxnSpPr>
            <a:endCxn id="79" idx="2"/>
          </p:cNvCxnSpPr>
          <p:nvPr/>
        </p:nvCxnSpPr>
        <p:spPr>
          <a:xfrm>
            <a:off x="3822415" y="127731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112 Conector recto"/>
          <p:cNvCxnSpPr>
            <a:endCxn id="85" idx="2"/>
          </p:cNvCxnSpPr>
          <p:nvPr/>
        </p:nvCxnSpPr>
        <p:spPr>
          <a:xfrm>
            <a:off x="3822415" y="170593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113 Conector recto"/>
          <p:cNvCxnSpPr>
            <a:endCxn id="82" idx="2"/>
          </p:cNvCxnSpPr>
          <p:nvPr/>
        </p:nvCxnSpPr>
        <p:spPr>
          <a:xfrm>
            <a:off x="3822415" y="2134558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14 Conector recto de flecha"/>
          <p:cNvCxnSpPr/>
          <p:nvPr/>
        </p:nvCxnSpPr>
        <p:spPr>
          <a:xfrm>
            <a:off x="5262575" y="17059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7 Forma libre"/>
          <p:cNvSpPr/>
          <p:nvPr/>
        </p:nvSpPr>
        <p:spPr>
          <a:xfrm>
            <a:off x="3233558" y="1191752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3246351" y="2134566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89 CuadroTexto"/>
          <p:cNvSpPr txBox="1"/>
          <p:nvPr/>
        </p:nvSpPr>
        <p:spPr>
          <a:xfrm>
            <a:off x="3587984" y="913720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5" name="Agrupar 104"/>
          <p:cNvGrpSpPr/>
          <p:nvPr/>
        </p:nvGrpSpPr>
        <p:grpSpPr>
          <a:xfrm>
            <a:off x="6616235" y="1114473"/>
            <a:ext cx="1782433" cy="1089597"/>
            <a:chOff x="5796136" y="2492896"/>
            <a:chExt cx="1782433" cy="1089597"/>
          </a:xfrm>
        </p:grpSpPr>
        <p:cxnSp>
          <p:nvCxnSpPr>
            <p:cNvPr id="106" name="Conector recto 105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Conector recto 110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114 Conector recto de flecha"/>
          <p:cNvCxnSpPr>
            <a:stCxn id="150" idx="3"/>
          </p:cNvCxnSpPr>
          <p:nvPr/>
        </p:nvCxnSpPr>
        <p:spPr>
          <a:xfrm>
            <a:off x="5892509" y="1702517"/>
            <a:ext cx="461924" cy="85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Agrupar 148"/>
          <p:cNvGrpSpPr/>
          <p:nvPr/>
        </p:nvGrpSpPr>
        <p:grpSpPr>
          <a:xfrm>
            <a:off x="5463881" y="1488203"/>
            <a:ext cx="428628" cy="428628"/>
            <a:chOff x="2500298" y="857232"/>
            <a:chExt cx="428628" cy="428628"/>
          </a:xfrm>
        </p:grpSpPr>
        <p:sp>
          <p:nvSpPr>
            <p:cNvPr id="150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51" name="196 Conector recto"/>
            <p:cNvCxnSpPr>
              <a:stCxn id="150" idx="1"/>
              <a:endCxn id="150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197 Conector recto"/>
            <p:cNvCxnSpPr>
              <a:stCxn id="150" idx="0"/>
              <a:endCxn id="150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89 CuadroTexto"/>
          <p:cNvSpPr txBox="1"/>
          <p:nvPr/>
        </p:nvSpPr>
        <p:spPr>
          <a:xfrm>
            <a:off x="6322109" y="1484783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23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59832" y="3145830"/>
            <a:ext cx="95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calibración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fitting</a:t>
            </a:r>
            <a:r>
              <a:rPr lang="es-ES" sz="1200" dirty="0"/>
              <a:t>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059832" y="414137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prueba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testing</a:t>
            </a:r>
            <a:r>
              <a:rPr lang="es-ES" sz="1200" dirty="0"/>
              <a:t>)</a:t>
            </a:r>
          </a:p>
        </p:txBody>
      </p:sp>
      <p:grpSp>
        <p:nvGrpSpPr>
          <p:cNvPr id="75" name="Agrupar 74"/>
          <p:cNvGrpSpPr/>
          <p:nvPr/>
        </p:nvGrpSpPr>
        <p:grpSpPr>
          <a:xfrm>
            <a:off x="251520" y="188640"/>
            <a:ext cx="3008145" cy="1509888"/>
            <a:chOff x="611560" y="2684692"/>
            <a:chExt cx="3008145" cy="1509888"/>
          </a:xfrm>
        </p:grpSpPr>
        <p:sp>
          <p:nvSpPr>
            <p:cNvPr id="43" name="89 CuadroTexto"/>
            <p:cNvSpPr txBox="1"/>
            <p:nvPr/>
          </p:nvSpPr>
          <p:spPr>
            <a:xfrm>
              <a:off x="611560" y="2747409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238 Forma libre"/>
            <p:cNvSpPr/>
            <p:nvPr/>
          </p:nvSpPr>
          <p:spPr>
            <a:xfrm>
              <a:off x="1671653" y="268469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45" name="110 Conector recto"/>
            <p:cNvCxnSpPr>
              <a:stCxn id="43" idx="3"/>
            </p:cNvCxnSpPr>
            <p:nvPr/>
          </p:nvCxnSpPr>
          <p:spPr>
            <a:xfrm flipV="1">
              <a:off x="1086111" y="2828708"/>
              <a:ext cx="585542" cy="10336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238 Forma libre"/>
            <p:cNvSpPr/>
            <p:nvPr/>
          </p:nvSpPr>
          <p:spPr>
            <a:xfrm>
              <a:off x="1671653" y="309693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47" name="238 Forma libre"/>
            <p:cNvSpPr/>
            <p:nvPr/>
          </p:nvSpPr>
          <p:spPr>
            <a:xfrm>
              <a:off x="1671653" y="39088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1815669" y="3476780"/>
              <a:ext cx="72008" cy="368424"/>
              <a:chOff x="2915816" y="3284984"/>
              <a:chExt cx="72008" cy="368424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2" name="116 CuadroTexto"/>
            <p:cNvSpPr txBox="1"/>
            <p:nvPr/>
          </p:nvSpPr>
          <p:spPr>
            <a:xfrm>
              <a:off x="693994" y="310744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117 CuadroTexto"/>
            <p:cNvSpPr txBox="1"/>
            <p:nvPr/>
          </p:nvSpPr>
          <p:spPr>
            <a:xfrm>
              <a:off x="703472" y="346748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31441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110 Conector recto"/>
            <p:cNvCxnSpPr>
              <a:stCxn id="53" idx="3"/>
            </p:cNvCxnSpPr>
            <p:nvPr/>
          </p:nvCxnSpPr>
          <p:spPr>
            <a:xfrm>
              <a:off x="1095589" y="3652154"/>
              <a:ext cx="576064" cy="40069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110 Conector recto"/>
            <p:cNvCxnSpPr>
              <a:stCxn id="52" idx="3"/>
            </p:cNvCxnSpPr>
            <p:nvPr/>
          </p:nvCxnSpPr>
          <p:spPr>
            <a:xfrm flipV="1">
              <a:off x="1086111" y="2828708"/>
              <a:ext cx="585542" cy="4634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10 Conector recto"/>
            <p:cNvCxnSpPr/>
            <p:nvPr/>
          </p:nvCxnSpPr>
          <p:spPr>
            <a:xfrm flipV="1">
              <a:off x="1095589" y="3246488"/>
              <a:ext cx="576064" cy="40566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10 Conector recto"/>
            <p:cNvCxnSpPr>
              <a:stCxn id="52" idx="3"/>
            </p:cNvCxnSpPr>
            <p:nvPr/>
          </p:nvCxnSpPr>
          <p:spPr>
            <a:xfrm flipV="1">
              <a:off x="1086111" y="3246488"/>
              <a:ext cx="585542" cy="4562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110 Conector recto"/>
            <p:cNvCxnSpPr>
              <a:stCxn id="53" idx="3"/>
            </p:cNvCxnSpPr>
            <p:nvPr/>
          </p:nvCxnSpPr>
          <p:spPr>
            <a:xfrm flipV="1">
              <a:off x="1095589" y="2828708"/>
              <a:ext cx="576064" cy="82344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110 Conector recto"/>
            <p:cNvCxnSpPr>
              <a:stCxn id="52" idx="3"/>
            </p:cNvCxnSpPr>
            <p:nvPr/>
          </p:nvCxnSpPr>
          <p:spPr>
            <a:xfrm>
              <a:off x="1086111" y="3292114"/>
              <a:ext cx="585542" cy="76073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1120769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238 Forma libre"/>
            <p:cNvSpPr/>
            <p:nvPr/>
          </p:nvSpPr>
          <p:spPr>
            <a:xfrm>
              <a:off x="2607757" y="32464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cxnSp>
          <p:nvCxnSpPr>
            <p:cNvPr id="63" name="110 Conector recto"/>
            <p:cNvCxnSpPr>
              <a:stCxn id="44" idx="2"/>
            </p:cNvCxnSpPr>
            <p:nvPr/>
          </p:nvCxnSpPr>
          <p:spPr>
            <a:xfrm>
              <a:off x="2086611" y="2829152"/>
              <a:ext cx="521146" cy="5535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110 Conector recto"/>
            <p:cNvCxnSpPr>
              <a:stCxn id="46" idx="2"/>
            </p:cNvCxnSpPr>
            <p:nvPr/>
          </p:nvCxnSpPr>
          <p:spPr>
            <a:xfrm>
              <a:off x="2086611" y="3241392"/>
              <a:ext cx="521146" cy="14129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110 Conector recto"/>
            <p:cNvCxnSpPr>
              <a:stCxn id="47" idx="2"/>
            </p:cNvCxnSpPr>
            <p:nvPr/>
          </p:nvCxnSpPr>
          <p:spPr>
            <a:xfrm flipV="1">
              <a:off x="2086611" y="3382684"/>
              <a:ext cx="521146" cy="67060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114 Conector recto de flecha"/>
            <p:cNvCxnSpPr>
              <a:stCxn id="62" idx="2"/>
            </p:cNvCxnSpPr>
            <p:nvPr/>
          </p:nvCxnSpPr>
          <p:spPr>
            <a:xfrm>
              <a:off x="3022715" y="3390948"/>
              <a:ext cx="3202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89 CuadroTexto"/>
            <p:cNvSpPr txBox="1"/>
            <p:nvPr/>
          </p:nvSpPr>
          <p:spPr>
            <a:xfrm>
              <a:off x="3300921" y="3195328"/>
              <a:ext cx="318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7" name="Conector recto 76"/>
          <p:cNvCxnSpPr/>
          <p:nvPr/>
        </p:nvCxnSpPr>
        <p:spPr>
          <a:xfrm>
            <a:off x="713334" y="282317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116 CuadroTexto"/>
          <p:cNvSpPr txBox="1"/>
          <p:nvPr/>
        </p:nvSpPr>
        <p:spPr>
          <a:xfrm>
            <a:off x="767575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117 CuadroTexto"/>
          <p:cNvSpPr txBox="1"/>
          <p:nvPr/>
        </p:nvSpPr>
        <p:spPr>
          <a:xfrm>
            <a:off x="1199623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89 CuadroTexto"/>
          <p:cNvSpPr txBox="1"/>
          <p:nvPr/>
        </p:nvSpPr>
        <p:spPr>
          <a:xfrm>
            <a:off x="2063719" y="239169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89 CuadroTexto"/>
          <p:cNvSpPr txBox="1"/>
          <p:nvPr/>
        </p:nvSpPr>
        <p:spPr>
          <a:xfrm>
            <a:off x="1678943" y="239169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6" name="Agrupar 235"/>
          <p:cNvGrpSpPr/>
          <p:nvPr/>
        </p:nvGrpSpPr>
        <p:grpSpPr>
          <a:xfrm>
            <a:off x="827584" y="2967760"/>
            <a:ext cx="1524167" cy="1092600"/>
            <a:chOff x="827584" y="2967760"/>
            <a:chExt cx="1524167" cy="1092600"/>
          </a:xfrm>
        </p:grpSpPr>
        <p:cxnSp>
          <p:nvCxnSpPr>
            <p:cNvPr id="82" name="Conector recto 81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Agrupar 165"/>
          <p:cNvGrpSpPr/>
          <p:nvPr/>
        </p:nvGrpSpPr>
        <p:grpSpPr>
          <a:xfrm>
            <a:off x="827641" y="4313847"/>
            <a:ext cx="1520466" cy="297509"/>
            <a:chOff x="819286" y="4427635"/>
            <a:chExt cx="1520466" cy="297509"/>
          </a:xfrm>
        </p:grpSpPr>
        <p:cxnSp>
          <p:nvCxnSpPr>
            <p:cNvPr id="146" name="Conector recto 145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Agrupar 199"/>
          <p:cNvGrpSpPr/>
          <p:nvPr/>
        </p:nvGrpSpPr>
        <p:grpSpPr>
          <a:xfrm>
            <a:off x="827584" y="4931719"/>
            <a:ext cx="1520523" cy="513505"/>
            <a:chOff x="2619429" y="4580035"/>
            <a:chExt cx="1520523" cy="513505"/>
          </a:xfrm>
        </p:grpSpPr>
        <p:cxnSp>
          <p:nvCxnSpPr>
            <p:cNvPr id="168" name="Conector recto 167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3"/>
          <p:cNvSpPr txBox="1"/>
          <p:nvPr/>
        </p:nvSpPr>
        <p:spPr>
          <a:xfrm>
            <a:off x="3059832" y="4870901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predicción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forecasting</a:t>
            </a:r>
            <a:r>
              <a:rPr lang="es-ES" sz="1200" dirty="0"/>
              <a:t>)</a:t>
            </a:r>
          </a:p>
        </p:txBody>
      </p:sp>
      <p:cxnSp>
        <p:nvCxnSpPr>
          <p:cNvPr id="202" name="Conector recto de flecha 201"/>
          <p:cNvCxnSpPr/>
          <p:nvPr/>
        </p:nvCxnSpPr>
        <p:spPr>
          <a:xfrm flipH="1">
            <a:off x="2483768" y="5188550"/>
            <a:ext cx="57606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de flecha 208"/>
          <p:cNvCxnSpPr>
            <a:stCxn id="3" idx="1"/>
          </p:cNvCxnSpPr>
          <p:nvPr/>
        </p:nvCxnSpPr>
        <p:spPr>
          <a:xfrm flipH="1">
            <a:off x="2483769" y="4464538"/>
            <a:ext cx="5760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/>
          <p:cNvCxnSpPr/>
          <p:nvPr/>
        </p:nvCxnSpPr>
        <p:spPr>
          <a:xfrm>
            <a:off x="695721" y="4162596"/>
            <a:ext cx="337222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>
            <a:off x="695721" y="4797152"/>
            <a:ext cx="416431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de flecha 214"/>
          <p:cNvCxnSpPr>
            <a:stCxn id="2" idx="1"/>
          </p:cNvCxnSpPr>
          <p:nvPr/>
        </p:nvCxnSpPr>
        <p:spPr>
          <a:xfrm flipH="1">
            <a:off x="2483768" y="3468996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Cerrar llave 223"/>
          <p:cNvSpPr/>
          <p:nvPr/>
        </p:nvSpPr>
        <p:spPr>
          <a:xfrm>
            <a:off x="4139952" y="3183784"/>
            <a:ext cx="432048" cy="1541360"/>
          </a:xfrm>
          <a:prstGeom prst="rightBrace">
            <a:avLst>
              <a:gd name="adj1" fmla="val 21871"/>
              <a:gd name="adj2" fmla="val 50000"/>
            </a:avLst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5" name="CuadroTexto 224"/>
          <p:cNvSpPr txBox="1"/>
          <p:nvPr/>
        </p:nvSpPr>
        <p:spPr>
          <a:xfrm>
            <a:off x="4696251" y="3630053"/>
            <a:ext cx="116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entrenamiento</a:t>
            </a:r>
          </a:p>
          <a:p>
            <a:r>
              <a:rPr lang="es-ES" sz="1200" dirty="0"/>
              <a:t>(training)</a:t>
            </a:r>
          </a:p>
        </p:txBody>
      </p:sp>
      <p:sp>
        <p:nvSpPr>
          <p:cNvPr id="227" name="CuadroTexto 226"/>
          <p:cNvSpPr txBox="1"/>
          <p:nvPr/>
        </p:nvSpPr>
        <p:spPr>
          <a:xfrm>
            <a:off x="4139952" y="253528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aplica el algoritmo de entrenamiento.</a:t>
            </a:r>
          </a:p>
        </p:txBody>
      </p:sp>
      <p:cxnSp>
        <p:nvCxnSpPr>
          <p:cNvPr id="229" name="Conector angular 228"/>
          <p:cNvCxnSpPr>
            <a:stCxn id="227" idx="1"/>
            <a:endCxn id="2" idx="0"/>
          </p:cNvCxnSpPr>
          <p:nvPr/>
        </p:nvCxnSpPr>
        <p:spPr>
          <a:xfrm rot="10800000" flipV="1">
            <a:off x="3537892" y="2766120"/>
            <a:ext cx="602060" cy="37971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/>
          <p:cNvSpPr txBox="1"/>
          <p:nvPr/>
        </p:nvSpPr>
        <p:spPr>
          <a:xfrm>
            <a:off x="4743326" y="498355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calcula el error de entrenamiento reportado en los artículos.</a:t>
            </a:r>
          </a:p>
        </p:txBody>
      </p:sp>
      <p:cxnSp>
        <p:nvCxnSpPr>
          <p:cNvPr id="231" name="Conector angular 230"/>
          <p:cNvCxnSpPr>
            <a:stCxn id="230" idx="0"/>
            <a:endCxn id="225" idx="2"/>
          </p:cNvCxnSpPr>
          <p:nvPr/>
        </p:nvCxnSpPr>
        <p:spPr>
          <a:xfrm rot="16200000" flipV="1">
            <a:off x="5215064" y="4339172"/>
            <a:ext cx="707175" cy="5815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298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718314" y="2708920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718314" y="4819923"/>
            <a:ext cx="482453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5110802" y="4983559"/>
            <a:ext cx="1370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de neuronas</a:t>
            </a:r>
          </a:p>
          <a:p>
            <a:r>
              <a:rPr lang="es-ES" sz="1200" dirty="0">
                <a:latin typeface="Arial Narrow"/>
                <a:cs typeface="Arial Narrow"/>
              </a:rPr>
              <a:t>en la capa oculta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136638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08646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280654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352662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4894778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36638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208646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80654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4442703" y="5013176"/>
            <a:ext cx="380067" cy="72008"/>
            <a:chOff x="1815669" y="1471272"/>
            <a:chExt cx="380067" cy="72008"/>
          </a:xfrm>
        </p:grpSpPr>
        <p:sp>
          <p:nvSpPr>
            <p:cNvPr id="19" name="Elipse 18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Elipse 19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Elipse 20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3" name="CuadroTexto 22"/>
          <p:cNvSpPr txBox="1"/>
          <p:nvPr/>
        </p:nvSpPr>
        <p:spPr>
          <a:xfrm>
            <a:off x="4894778" y="4817477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251520" y="2575937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26" name="Forma libre 25"/>
          <p:cNvSpPr/>
          <p:nvPr/>
        </p:nvSpPr>
        <p:spPr>
          <a:xfrm>
            <a:off x="944614" y="2996952"/>
            <a:ext cx="4180114" cy="1718152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20">
                <a:moveTo>
                  <a:pt x="0" y="0"/>
                </a:moveTo>
                <a:cubicBezTo>
                  <a:pt x="214958" y="546832"/>
                  <a:pt x="440940" y="1096023"/>
                  <a:pt x="1137626" y="1402360"/>
                </a:cubicBezTo>
                <a:cubicBezTo>
                  <a:pt x="1834312" y="17086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orma libre 27"/>
          <p:cNvSpPr/>
          <p:nvPr/>
        </p:nvSpPr>
        <p:spPr>
          <a:xfrm>
            <a:off x="934338" y="2598160"/>
            <a:ext cx="4113972" cy="1794631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3972" h="2272948">
                <a:moveTo>
                  <a:pt x="0" y="0"/>
                </a:moveTo>
                <a:cubicBezTo>
                  <a:pt x="598576" y="1326353"/>
                  <a:pt x="1298571" y="2406234"/>
                  <a:pt x="2037146" y="2259580"/>
                </a:cubicBezTo>
                <a:cubicBezTo>
                  <a:pt x="2775721" y="2112926"/>
                  <a:pt x="3708307" y="1389176"/>
                  <a:pt x="4113972" y="755046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Conector recto 28"/>
          <p:cNvCxnSpPr/>
          <p:nvPr/>
        </p:nvCxnSpPr>
        <p:spPr>
          <a:xfrm>
            <a:off x="1366386" y="2996952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086466" y="3717032"/>
            <a:ext cx="0" cy="10801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806546" y="4077072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3526626" y="4099843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4894778" y="2996952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4894778" y="4263479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4894778" y="3314601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3526626" y="48334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3238594" y="3068960"/>
            <a:ext cx="1047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óptimo</a:t>
            </a:r>
          </a:p>
          <a:p>
            <a:r>
              <a:rPr lang="es-ES" sz="1200" dirty="0">
                <a:latin typeface="Arial Narrow"/>
                <a:cs typeface="Arial Narrow"/>
              </a:rPr>
              <a:t>de neuronas</a:t>
            </a:r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2806546" y="3301371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endCxn id="44" idx="1"/>
          </p:cNvCxnSpPr>
          <p:nvPr/>
        </p:nvCxnSpPr>
        <p:spPr>
          <a:xfrm>
            <a:off x="2806546" y="3299793"/>
            <a:ext cx="43204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6834013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116 CuadroTexto"/>
          <p:cNvSpPr txBox="1"/>
          <p:nvPr/>
        </p:nvSpPr>
        <p:spPr>
          <a:xfrm>
            <a:off x="6888254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117 CuadroTexto"/>
          <p:cNvSpPr txBox="1"/>
          <p:nvPr/>
        </p:nvSpPr>
        <p:spPr>
          <a:xfrm>
            <a:off x="7320302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89 CuadroTexto"/>
          <p:cNvSpPr txBox="1"/>
          <p:nvPr/>
        </p:nvSpPr>
        <p:spPr>
          <a:xfrm>
            <a:off x="8184398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89 CuadroTexto"/>
          <p:cNvSpPr txBox="1"/>
          <p:nvPr/>
        </p:nvSpPr>
        <p:spPr>
          <a:xfrm>
            <a:off x="7799622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7" name="Agrupar 56"/>
          <p:cNvGrpSpPr/>
          <p:nvPr/>
        </p:nvGrpSpPr>
        <p:grpSpPr>
          <a:xfrm>
            <a:off x="6948263" y="3200795"/>
            <a:ext cx="1524167" cy="1092600"/>
            <a:chOff x="827584" y="2967760"/>
            <a:chExt cx="1524167" cy="1092600"/>
          </a:xfrm>
        </p:grpSpPr>
        <p:cxnSp>
          <p:nvCxnSpPr>
            <p:cNvPr id="58" name="Conector recto 57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Agrupar 121"/>
          <p:cNvGrpSpPr/>
          <p:nvPr/>
        </p:nvGrpSpPr>
        <p:grpSpPr>
          <a:xfrm>
            <a:off x="6948320" y="4365266"/>
            <a:ext cx="1520466" cy="297509"/>
            <a:chOff x="819286" y="4427635"/>
            <a:chExt cx="1520466" cy="297509"/>
          </a:xfrm>
        </p:grpSpPr>
        <p:cxnSp>
          <p:nvCxnSpPr>
            <p:cNvPr id="123" name="Conector recto 12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Agrupar 142"/>
          <p:cNvGrpSpPr/>
          <p:nvPr/>
        </p:nvGrpSpPr>
        <p:grpSpPr>
          <a:xfrm>
            <a:off x="6948263" y="4715695"/>
            <a:ext cx="1520523" cy="513505"/>
            <a:chOff x="2619429" y="4580035"/>
            <a:chExt cx="1520523" cy="513505"/>
          </a:xfrm>
        </p:grpSpPr>
        <p:cxnSp>
          <p:nvCxnSpPr>
            <p:cNvPr id="144" name="Conector recto 14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Conector recto de flecha 176"/>
          <p:cNvCxnSpPr>
            <a:endCxn id="35" idx="3"/>
          </p:cNvCxnSpPr>
          <p:nvPr/>
        </p:nvCxnSpPr>
        <p:spPr>
          <a:xfrm flipH="1">
            <a:off x="5710626" y="3530625"/>
            <a:ext cx="1177628" cy="96368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de flecha 177"/>
          <p:cNvCxnSpPr>
            <a:endCxn id="36" idx="3"/>
          </p:cNvCxnSpPr>
          <p:nvPr/>
        </p:nvCxnSpPr>
        <p:spPr>
          <a:xfrm flipH="1" flipV="1">
            <a:off x="5535248" y="3545434"/>
            <a:ext cx="1298765" cy="84989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043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1115616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116 CuadroTexto"/>
          <p:cNvSpPr txBox="1"/>
          <p:nvPr/>
        </p:nvSpPr>
        <p:spPr>
          <a:xfrm>
            <a:off x="1169857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117 CuadroTexto"/>
          <p:cNvSpPr txBox="1"/>
          <p:nvPr/>
        </p:nvSpPr>
        <p:spPr>
          <a:xfrm>
            <a:off x="1601905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89 CuadroTexto"/>
          <p:cNvSpPr txBox="1"/>
          <p:nvPr/>
        </p:nvSpPr>
        <p:spPr>
          <a:xfrm>
            <a:off x="2466001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89 CuadroTexto"/>
          <p:cNvSpPr txBox="1"/>
          <p:nvPr/>
        </p:nvSpPr>
        <p:spPr>
          <a:xfrm>
            <a:off x="2081225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1233567" y="32086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665615" y="321027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105961" y="320079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529711" y="320079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233567" y="328061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665615" y="328228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105961" y="327280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2529711" y="327280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233567" y="335262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665615" y="33542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105961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2529711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233567" y="342463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665615" y="34262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105961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529711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233567" y="349664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665615" y="34983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2105961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2529711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1233567" y="356864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1665615" y="357031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105961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529711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233567" y="364065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665615" y="364232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2105961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2529711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1233567" y="371266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665615" y="371432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2105961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2529711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229866" y="3787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1661914" y="3789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2102260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2526010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229866" y="3859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661914" y="3861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2102260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2526010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1229866" y="3931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1661914" y="3933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2102260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2526010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1229866" y="4003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1661914" y="4005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2102260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2526010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1229866" y="407570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1661914" y="407737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2102260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2526010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1229866" y="414771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661914" y="414937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2102260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2526010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1229866" y="421972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661914" y="422138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2102260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2526010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1229866" y="429173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>
            <a:off x="1661914" y="42933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2102260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526010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Agrupar 71"/>
          <p:cNvGrpSpPr/>
          <p:nvPr/>
        </p:nvGrpSpPr>
        <p:grpSpPr>
          <a:xfrm>
            <a:off x="1229923" y="4365266"/>
            <a:ext cx="1520466" cy="297509"/>
            <a:chOff x="819286" y="4427635"/>
            <a:chExt cx="1520466" cy="297509"/>
          </a:xfrm>
        </p:grpSpPr>
        <p:cxnSp>
          <p:nvCxnSpPr>
            <p:cNvPr id="73" name="Conector recto 7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Agrupar 92"/>
          <p:cNvGrpSpPr/>
          <p:nvPr/>
        </p:nvGrpSpPr>
        <p:grpSpPr>
          <a:xfrm>
            <a:off x="1229866" y="4715695"/>
            <a:ext cx="1520523" cy="513505"/>
            <a:chOff x="2619429" y="4580035"/>
            <a:chExt cx="1520523" cy="513505"/>
          </a:xfrm>
        </p:grpSpPr>
        <p:cxnSp>
          <p:nvCxnSpPr>
            <p:cNvPr id="94" name="Conector recto 9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Conector recto 125"/>
          <p:cNvCxnSpPr/>
          <p:nvPr/>
        </p:nvCxnSpPr>
        <p:spPr>
          <a:xfrm>
            <a:off x="3059832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3131840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116 CuadroTexto"/>
          <p:cNvSpPr txBox="1"/>
          <p:nvPr/>
        </p:nvSpPr>
        <p:spPr>
          <a:xfrm>
            <a:off x="3186081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117 CuadroTexto"/>
          <p:cNvSpPr txBox="1"/>
          <p:nvPr/>
        </p:nvSpPr>
        <p:spPr>
          <a:xfrm>
            <a:off x="3618129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89 CuadroTexto"/>
          <p:cNvSpPr txBox="1"/>
          <p:nvPr/>
        </p:nvSpPr>
        <p:spPr>
          <a:xfrm>
            <a:off x="4482225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89 CuadroTexto"/>
          <p:cNvSpPr txBox="1"/>
          <p:nvPr/>
        </p:nvSpPr>
        <p:spPr>
          <a:xfrm>
            <a:off x="4097449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4" name="Conector recto 133"/>
          <p:cNvCxnSpPr/>
          <p:nvPr/>
        </p:nvCxnSpPr>
        <p:spPr>
          <a:xfrm>
            <a:off x="3249791" y="320860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>
            <a:off x="3681839" y="321027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4122185" y="32007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4545935" y="32007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3249791" y="32806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>
            <a:off x="3681839" y="328228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>
            <a:off x="4122185" y="327280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4545935" y="327280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>
            <a:off x="3249791" y="335262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/>
          <p:cNvCxnSpPr/>
          <p:nvPr/>
        </p:nvCxnSpPr>
        <p:spPr>
          <a:xfrm>
            <a:off x="3681839" y="33542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>
            <a:off x="4122185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/>
          <p:cNvCxnSpPr/>
          <p:nvPr/>
        </p:nvCxnSpPr>
        <p:spPr>
          <a:xfrm>
            <a:off x="4545935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/>
          <p:nvPr/>
        </p:nvCxnSpPr>
        <p:spPr>
          <a:xfrm>
            <a:off x="3249791" y="342463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/>
          <p:cNvCxnSpPr/>
          <p:nvPr/>
        </p:nvCxnSpPr>
        <p:spPr>
          <a:xfrm>
            <a:off x="3681839" y="34262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/>
          <p:cNvCxnSpPr/>
          <p:nvPr/>
        </p:nvCxnSpPr>
        <p:spPr>
          <a:xfrm>
            <a:off x="4122185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148"/>
          <p:cNvCxnSpPr/>
          <p:nvPr/>
        </p:nvCxnSpPr>
        <p:spPr>
          <a:xfrm>
            <a:off x="4545935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3249791" y="349664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/>
          <p:cNvCxnSpPr/>
          <p:nvPr/>
        </p:nvCxnSpPr>
        <p:spPr>
          <a:xfrm>
            <a:off x="3681839" y="34983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/>
          <p:nvPr/>
        </p:nvCxnSpPr>
        <p:spPr>
          <a:xfrm>
            <a:off x="4122185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>
            <a:off x="4545935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>
            <a:off x="3249791" y="356864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>
            <a:off x="3681839" y="357031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>
            <a:off x="4122185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>
            <a:off x="4545935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>
            <a:off x="3249791" y="364065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>
            <a:off x="3681839" y="364232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>
            <a:off x="4122185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>
            <a:off x="4545935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/>
          <p:nvPr/>
        </p:nvCxnSpPr>
        <p:spPr>
          <a:xfrm>
            <a:off x="3249791" y="371266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/>
          <p:nvPr/>
        </p:nvCxnSpPr>
        <p:spPr>
          <a:xfrm>
            <a:off x="3681839" y="371432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>
            <a:off x="4122185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/>
          <p:cNvCxnSpPr/>
          <p:nvPr/>
        </p:nvCxnSpPr>
        <p:spPr>
          <a:xfrm>
            <a:off x="4545935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>
            <a:off x="3246090" y="3787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/>
          <p:cNvCxnSpPr/>
          <p:nvPr/>
        </p:nvCxnSpPr>
        <p:spPr>
          <a:xfrm>
            <a:off x="3678138" y="3789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4118484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>
            <a:off x="4542234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3246090" y="3859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/>
          <p:nvPr/>
        </p:nvCxnSpPr>
        <p:spPr>
          <a:xfrm>
            <a:off x="3678138" y="3861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/>
          <p:cNvCxnSpPr/>
          <p:nvPr/>
        </p:nvCxnSpPr>
        <p:spPr>
          <a:xfrm>
            <a:off x="4118484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172"/>
          <p:cNvCxnSpPr/>
          <p:nvPr/>
        </p:nvCxnSpPr>
        <p:spPr>
          <a:xfrm>
            <a:off x="4542234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/>
          <p:cNvCxnSpPr/>
          <p:nvPr/>
        </p:nvCxnSpPr>
        <p:spPr>
          <a:xfrm>
            <a:off x="3246090" y="3931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174"/>
          <p:cNvCxnSpPr/>
          <p:nvPr/>
        </p:nvCxnSpPr>
        <p:spPr>
          <a:xfrm>
            <a:off x="3678138" y="3933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/>
          <p:cNvCxnSpPr/>
          <p:nvPr/>
        </p:nvCxnSpPr>
        <p:spPr>
          <a:xfrm>
            <a:off x="4118484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176"/>
          <p:cNvCxnSpPr/>
          <p:nvPr/>
        </p:nvCxnSpPr>
        <p:spPr>
          <a:xfrm>
            <a:off x="4542234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177"/>
          <p:cNvCxnSpPr/>
          <p:nvPr/>
        </p:nvCxnSpPr>
        <p:spPr>
          <a:xfrm>
            <a:off x="3246090" y="4003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/>
          <p:cNvCxnSpPr/>
          <p:nvPr/>
        </p:nvCxnSpPr>
        <p:spPr>
          <a:xfrm>
            <a:off x="3678138" y="4005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cto 179"/>
          <p:cNvCxnSpPr/>
          <p:nvPr/>
        </p:nvCxnSpPr>
        <p:spPr>
          <a:xfrm>
            <a:off x="4118484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180"/>
          <p:cNvCxnSpPr/>
          <p:nvPr/>
        </p:nvCxnSpPr>
        <p:spPr>
          <a:xfrm>
            <a:off x="4542234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181"/>
          <p:cNvCxnSpPr/>
          <p:nvPr/>
        </p:nvCxnSpPr>
        <p:spPr>
          <a:xfrm>
            <a:off x="3246090" y="407570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3678138" y="407737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183"/>
          <p:cNvCxnSpPr/>
          <p:nvPr/>
        </p:nvCxnSpPr>
        <p:spPr>
          <a:xfrm>
            <a:off x="4118484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184"/>
          <p:cNvCxnSpPr/>
          <p:nvPr/>
        </p:nvCxnSpPr>
        <p:spPr>
          <a:xfrm>
            <a:off x="4542234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185"/>
          <p:cNvCxnSpPr/>
          <p:nvPr/>
        </p:nvCxnSpPr>
        <p:spPr>
          <a:xfrm>
            <a:off x="3246090" y="414771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/>
          <p:cNvCxnSpPr/>
          <p:nvPr/>
        </p:nvCxnSpPr>
        <p:spPr>
          <a:xfrm>
            <a:off x="3678138" y="414937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/>
          <p:cNvCxnSpPr/>
          <p:nvPr/>
        </p:nvCxnSpPr>
        <p:spPr>
          <a:xfrm>
            <a:off x="4118484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188"/>
          <p:cNvCxnSpPr/>
          <p:nvPr/>
        </p:nvCxnSpPr>
        <p:spPr>
          <a:xfrm>
            <a:off x="4542234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189"/>
          <p:cNvCxnSpPr/>
          <p:nvPr/>
        </p:nvCxnSpPr>
        <p:spPr>
          <a:xfrm>
            <a:off x="3246090" y="421972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/>
          <p:cNvCxnSpPr/>
          <p:nvPr/>
        </p:nvCxnSpPr>
        <p:spPr>
          <a:xfrm>
            <a:off x="3678138" y="422138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/>
          <p:cNvCxnSpPr/>
          <p:nvPr/>
        </p:nvCxnSpPr>
        <p:spPr>
          <a:xfrm>
            <a:off x="4118484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/>
          <p:cNvCxnSpPr/>
          <p:nvPr/>
        </p:nvCxnSpPr>
        <p:spPr>
          <a:xfrm>
            <a:off x="4542234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193"/>
          <p:cNvCxnSpPr/>
          <p:nvPr/>
        </p:nvCxnSpPr>
        <p:spPr>
          <a:xfrm>
            <a:off x="3246090" y="429173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194"/>
          <p:cNvCxnSpPr/>
          <p:nvPr/>
        </p:nvCxnSpPr>
        <p:spPr>
          <a:xfrm>
            <a:off x="3678138" y="42933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195"/>
          <p:cNvCxnSpPr/>
          <p:nvPr/>
        </p:nvCxnSpPr>
        <p:spPr>
          <a:xfrm>
            <a:off x="4118484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196"/>
          <p:cNvCxnSpPr/>
          <p:nvPr/>
        </p:nvCxnSpPr>
        <p:spPr>
          <a:xfrm>
            <a:off x="4542234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8" name="Agrupar 197"/>
          <p:cNvGrpSpPr/>
          <p:nvPr/>
        </p:nvGrpSpPr>
        <p:grpSpPr>
          <a:xfrm>
            <a:off x="3246147" y="4365266"/>
            <a:ext cx="1520466" cy="297509"/>
            <a:chOff x="819286" y="4427635"/>
            <a:chExt cx="1520466" cy="297509"/>
          </a:xfrm>
        </p:grpSpPr>
        <p:cxnSp>
          <p:nvCxnSpPr>
            <p:cNvPr id="199" name="Conector recto 198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cto 207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cto 208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cto 212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recto 213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recto 215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recto 216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cto 217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Agrupar 218"/>
          <p:cNvGrpSpPr/>
          <p:nvPr/>
        </p:nvGrpSpPr>
        <p:grpSpPr>
          <a:xfrm>
            <a:off x="3246090" y="4715695"/>
            <a:ext cx="1520523" cy="513505"/>
            <a:chOff x="2619429" y="4580035"/>
            <a:chExt cx="1520523" cy="513505"/>
          </a:xfrm>
        </p:grpSpPr>
        <p:cxnSp>
          <p:nvCxnSpPr>
            <p:cNvPr id="220" name="Conector recto 219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cto 221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ector recto 222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ector recto 223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224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recto 225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cto 226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cto 227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228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233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cto 234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cto 235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236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recto 237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ector recto 238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cto 239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cto 240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cto 241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recto 242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cto 243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ector recto 244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cto 245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cto 246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recto 247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cto 248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 recto 249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cto 250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2" name="Conector recto 251"/>
          <p:cNvCxnSpPr/>
          <p:nvPr/>
        </p:nvCxnSpPr>
        <p:spPr>
          <a:xfrm>
            <a:off x="5076056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252"/>
          <p:cNvCxnSpPr/>
          <p:nvPr/>
        </p:nvCxnSpPr>
        <p:spPr>
          <a:xfrm>
            <a:off x="6156176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116 CuadroTexto"/>
          <p:cNvSpPr txBox="1"/>
          <p:nvPr/>
        </p:nvSpPr>
        <p:spPr>
          <a:xfrm>
            <a:off x="6210417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5" name="117 CuadroTexto"/>
          <p:cNvSpPr txBox="1"/>
          <p:nvPr/>
        </p:nvSpPr>
        <p:spPr>
          <a:xfrm>
            <a:off x="6642465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" name="89 CuadroTexto"/>
          <p:cNvSpPr txBox="1"/>
          <p:nvPr/>
        </p:nvSpPr>
        <p:spPr>
          <a:xfrm>
            <a:off x="7506561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" name="89 CuadroTexto"/>
          <p:cNvSpPr txBox="1"/>
          <p:nvPr/>
        </p:nvSpPr>
        <p:spPr>
          <a:xfrm>
            <a:off x="7121785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8" name="Agrupar 257"/>
          <p:cNvGrpSpPr/>
          <p:nvPr/>
        </p:nvGrpSpPr>
        <p:grpSpPr>
          <a:xfrm>
            <a:off x="6270426" y="3200795"/>
            <a:ext cx="1524167" cy="1092600"/>
            <a:chOff x="827584" y="2967760"/>
            <a:chExt cx="1524167" cy="1092600"/>
          </a:xfrm>
        </p:grpSpPr>
        <p:cxnSp>
          <p:nvCxnSpPr>
            <p:cNvPr id="259" name="Conector recto 258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ector recto 263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268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273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ector recto 276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278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recto 283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ector recto 288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ector recto 289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ector recto 290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cto 291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ector recto 292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ector recto 293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ector recto 294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recto 295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ector recto 296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ector recto 297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ector recto 298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299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300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ector recto 301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 recto 302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ector recto 303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cto 304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ector recto 305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cto 306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cto 307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ector recto 308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ector recto 309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cto 310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ector recto 311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 recto 312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cto 313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cto 314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ector recto 315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ector recto 316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recto 317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ector recto 318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ector recto 319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cto 320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ector recto 321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4" name="Conector recto 323"/>
          <p:cNvCxnSpPr/>
          <p:nvPr/>
        </p:nvCxnSpPr>
        <p:spPr>
          <a:xfrm>
            <a:off x="6270483" y="437308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recto 324"/>
          <p:cNvCxnSpPr/>
          <p:nvPr/>
        </p:nvCxnSpPr>
        <p:spPr>
          <a:xfrm>
            <a:off x="6702531" y="4374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recto 325"/>
          <p:cNvCxnSpPr/>
          <p:nvPr/>
        </p:nvCxnSpPr>
        <p:spPr>
          <a:xfrm>
            <a:off x="7142877" y="436526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recto 326"/>
          <p:cNvCxnSpPr/>
          <p:nvPr/>
        </p:nvCxnSpPr>
        <p:spPr>
          <a:xfrm>
            <a:off x="7566627" y="436526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Conector recto 327"/>
          <p:cNvCxnSpPr/>
          <p:nvPr/>
        </p:nvCxnSpPr>
        <p:spPr>
          <a:xfrm>
            <a:off x="6270483" y="44450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cto 328"/>
          <p:cNvCxnSpPr/>
          <p:nvPr/>
        </p:nvCxnSpPr>
        <p:spPr>
          <a:xfrm>
            <a:off x="6702531" y="4446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Conector recto 329"/>
          <p:cNvCxnSpPr/>
          <p:nvPr/>
        </p:nvCxnSpPr>
        <p:spPr>
          <a:xfrm>
            <a:off x="7142877" y="44372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recto 330"/>
          <p:cNvCxnSpPr/>
          <p:nvPr/>
        </p:nvCxnSpPr>
        <p:spPr>
          <a:xfrm>
            <a:off x="7566627" y="44372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Conector recto 331"/>
          <p:cNvCxnSpPr/>
          <p:nvPr/>
        </p:nvCxnSpPr>
        <p:spPr>
          <a:xfrm>
            <a:off x="6270483" y="45170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recto 332"/>
          <p:cNvCxnSpPr/>
          <p:nvPr/>
        </p:nvCxnSpPr>
        <p:spPr>
          <a:xfrm>
            <a:off x="6702531" y="4518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Conector recto 333"/>
          <p:cNvCxnSpPr/>
          <p:nvPr/>
        </p:nvCxnSpPr>
        <p:spPr>
          <a:xfrm>
            <a:off x="7142877" y="45092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cto 334"/>
          <p:cNvCxnSpPr/>
          <p:nvPr/>
        </p:nvCxnSpPr>
        <p:spPr>
          <a:xfrm>
            <a:off x="7566627" y="45092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recto 335"/>
          <p:cNvCxnSpPr/>
          <p:nvPr/>
        </p:nvCxnSpPr>
        <p:spPr>
          <a:xfrm>
            <a:off x="6270483" y="45891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Conector recto 336"/>
          <p:cNvCxnSpPr/>
          <p:nvPr/>
        </p:nvCxnSpPr>
        <p:spPr>
          <a:xfrm>
            <a:off x="6702531" y="4590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recto 337"/>
          <p:cNvCxnSpPr/>
          <p:nvPr/>
        </p:nvCxnSpPr>
        <p:spPr>
          <a:xfrm>
            <a:off x="7142877" y="45812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Conector recto 338"/>
          <p:cNvCxnSpPr/>
          <p:nvPr/>
        </p:nvCxnSpPr>
        <p:spPr>
          <a:xfrm>
            <a:off x="7566627" y="45812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Conector recto 339"/>
          <p:cNvCxnSpPr/>
          <p:nvPr/>
        </p:nvCxnSpPr>
        <p:spPr>
          <a:xfrm>
            <a:off x="6270483" y="466111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recto 340"/>
          <p:cNvCxnSpPr/>
          <p:nvPr/>
        </p:nvCxnSpPr>
        <p:spPr>
          <a:xfrm>
            <a:off x="6702531" y="466277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Conector recto 341"/>
          <p:cNvCxnSpPr/>
          <p:nvPr/>
        </p:nvCxnSpPr>
        <p:spPr>
          <a:xfrm>
            <a:off x="7142877" y="465329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Conector recto 342"/>
          <p:cNvCxnSpPr/>
          <p:nvPr/>
        </p:nvCxnSpPr>
        <p:spPr>
          <a:xfrm>
            <a:off x="7566627" y="465329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4" name="Agrupar 343"/>
          <p:cNvGrpSpPr/>
          <p:nvPr/>
        </p:nvGrpSpPr>
        <p:grpSpPr>
          <a:xfrm>
            <a:off x="6270426" y="4715695"/>
            <a:ext cx="1520523" cy="513505"/>
            <a:chOff x="2619429" y="4580035"/>
            <a:chExt cx="1520523" cy="513505"/>
          </a:xfrm>
        </p:grpSpPr>
        <p:cxnSp>
          <p:nvCxnSpPr>
            <p:cNvPr id="345" name="Conector recto 344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cto 345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ector recto 346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ector recto 347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348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cto 349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ector recto 350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351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352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ector recto 353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354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355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cto 356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cto 357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cto 358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cto 359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ector recto 360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cto 361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ector recto 362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ector recto 363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ector recto 364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ector recto 365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ector recto 366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ector recto 367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ector recto 368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ector recto 369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ector recto 370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ector recto 371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ector recto 372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ector recto 373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ector recto 374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ector recto 375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8" name="Conector recto 377"/>
          <p:cNvCxnSpPr/>
          <p:nvPr/>
        </p:nvCxnSpPr>
        <p:spPr>
          <a:xfrm>
            <a:off x="5940152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9" name="Agrupar 378"/>
          <p:cNvGrpSpPr/>
          <p:nvPr/>
        </p:nvGrpSpPr>
        <p:grpSpPr>
          <a:xfrm>
            <a:off x="5292080" y="3933056"/>
            <a:ext cx="380067" cy="72008"/>
            <a:chOff x="1815669" y="1471272"/>
            <a:chExt cx="380067" cy="72008"/>
          </a:xfrm>
        </p:grpSpPr>
        <p:sp>
          <p:nvSpPr>
            <p:cNvPr id="380" name="Elipse 379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Elipse 380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2" name="Elipse 381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83" name="Conector recto de flecha 382"/>
          <p:cNvCxnSpPr/>
          <p:nvPr/>
        </p:nvCxnSpPr>
        <p:spPr>
          <a:xfrm flipH="1">
            <a:off x="7861494" y="4653135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Conector recto de flecha 384"/>
          <p:cNvCxnSpPr/>
          <p:nvPr/>
        </p:nvCxnSpPr>
        <p:spPr>
          <a:xfrm flipH="1">
            <a:off x="4813833" y="3283764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recto de flecha 385"/>
          <p:cNvCxnSpPr/>
          <p:nvPr/>
        </p:nvCxnSpPr>
        <p:spPr>
          <a:xfrm>
            <a:off x="794000" y="3205088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592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1007604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116 CuadroTexto"/>
          <p:cNvSpPr txBox="1"/>
          <p:nvPr/>
        </p:nvSpPr>
        <p:spPr>
          <a:xfrm>
            <a:off x="1061845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117 CuadroTexto"/>
          <p:cNvSpPr txBox="1"/>
          <p:nvPr/>
        </p:nvSpPr>
        <p:spPr>
          <a:xfrm>
            <a:off x="1493893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89 CuadroTexto"/>
          <p:cNvSpPr txBox="1"/>
          <p:nvPr/>
        </p:nvSpPr>
        <p:spPr>
          <a:xfrm>
            <a:off x="2357989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89 CuadroTexto"/>
          <p:cNvSpPr txBox="1"/>
          <p:nvPr/>
        </p:nvSpPr>
        <p:spPr>
          <a:xfrm>
            <a:off x="1973213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125555" y="271064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557603" y="271230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997949" y="270283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421699" y="270283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125555" y="278265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557603" y="278431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997949" y="277483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421699" y="277483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125555" y="285466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557603" y="285632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997949" y="284684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421699" y="284684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125555" y="292666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557603" y="2928331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997949" y="291885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421699" y="291885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125555" y="2998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557603" y="3000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997949" y="2990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2421699" y="2990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1125555" y="3070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1557603" y="3072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1997949" y="3062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421699" y="3062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1125555" y="3142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557603" y="3144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997949" y="3134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2421699" y="3134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1125555" y="3214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1557603" y="3216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997949" y="3206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2421699" y="3206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1121854" y="32897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553902" y="32913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1994248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2417998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1121854" y="33617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553902" y="33633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994248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2417998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1121854" y="34337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1553902" y="34353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1994248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2417998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1121854" y="35057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1553902" y="350739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1994248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2417998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1121854" y="3577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1553902" y="357940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1994248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2417998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1121854" y="3649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1553902" y="365141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994248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2417998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1121854" y="3721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1553902" y="372342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994248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2417998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1121854" y="3793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1553902" y="37954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>
            <a:off x="1994248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2417998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Agrupar 70"/>
          <p:cNvGrpSpPr/>
          <p:nvPr/>
        </p:nvGrpSpPr>
        <p:grpSpPr>
          <a:xfrm>
            <a:off x="1121911" y="3867301"/>
            <a:ext cx="1520466" cy="297509"/>
            <a:chOff x="819286" y="4427635"/>
            <a:chExt cx="1520466" cy="297509"/>
          </a:xfrm>
        </p:grpSpPr>
        <p:cxnSp>
          <p:nvCxnSpPr>
            <p:cNvPr id="361" name="Conector recto 360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cto 361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ector recto 362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ector recto 363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ector recto 364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ector recto 365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ector recto 366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ector recto 367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ector recto 368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ector recto 369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ector recto 370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ector recto 371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ector recto 372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ector recto 373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ector recto 374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ector recto 375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Conector recto 376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ector recto 377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Conector recto 378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Conector recto 379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Agrupar 71"/>
          <p:cNvGrpSpPr/>
          <p:nvPr/>
        </p:nvGrpSpPr>
        <p:grpSpPr>
          <a:xfrm>
            <a:off x="1121854" y="4217730"/>
            <a:ext cx="1520523" cy="513505"/>
            <a:chOff x="2619429" y="4580035"/>
            <a:chExt cx="1520523" cy="513505"/>
          </a:xfrm>
        </p:grpSpPr>
        <p:cxnSp>
          <p:nvCxnSpPr>
            <p:cNvPr id="329" name="Conector recto 328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ector recto 329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ector recto 330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ector recto 331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ector recto 332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ector recto 333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ector recto 334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cto 335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cto 336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cto 337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cto 338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cto 339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ector recto 340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ector recto 341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ector recto 342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Conector recto 343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Conector recto 344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cto 345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ector recto 346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ector recto 347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348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cto 349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ector recto 350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351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352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ector recto 353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354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355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cto 356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cto 357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cto 358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cto 359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Conector recto 72"/>
          <p:cNvCxnSpPr/>
          <p:nvPr/>
        </p:nvCxnSpPr>
        <p:spPr>
          <a:xfrm>
            <a:off x="2951820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3023828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116 CuadroTexto"/>
          <p:cNvSpPr txBox="1"/>
          <p:nvPr/>
        </p:nvSpPr>
        <p:spPr>
          <a:xfrm>
            <a:off x="3078069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117 CuadroTexto"/>
          <p:cNvSpPr txBox="1"/>
          <p:nvPr/>
        </p:nvSpPr>
        <p:spPr>
          <a:xfrm>
            <a:off x="3510117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89 CuadroTexto"/>
          <p:cNvSpPr txBox="1"/>
          <p:nvPr/>
        </p:nvSpPr>
        <p:spPr>
          <a:xfrm>
            <a:off x="4374213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89 CuadroTexto"/>
          <p:cNvSpPr txBox="1"/>
          <p:nvPr/>
        </p:nvSpPr>
        <p:spPr>
          <a:xfrm>
            <a:off x="3989437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Conector recto 78"/>
          <p:cNvCxnSpPr/>
          <p:nvPr/>
        </p:nvCxnSpPr>
        <p:spPr>
          <a:xfrm>
            <a:off x="3141779" y="271064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3573827" y="271230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>
            <a:off x="4014173" y="27028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>
            <a:off x="4437923" y="27028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>
            <a:off x="3141779" y="278265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>
            <a:off x="3573827" y="278431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/>
          <p:nvPr/>
        </p:nvCxnSpPr>
        <p:spPr>
          <a:xfrm>
            <a:off x="4014173" y="277483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>
            <a:off x="4437923" y="277483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/>
          <p:cNvCxnSpPr/>
          <p:nvPr/>
        </p:nvCxnSpPr>
        <p:spPr>
          <a:xfrm>
            <a:off x="3141779" y="285466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/>
          <p:nvPr/>
        </p:nvCxnSpPr>
        <p:spPr>
          <a:xfrm>
            <a:off x="3573827" y="285632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/>
          <p:nvPr/>
        </p:nvCxnSpPr>
        <p:spPr>
          <a:xfrm>
            <a:off x="4014173" y="284684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/>
          <p:nvPr/>
        </p:nvCxnSpPr>
        <p:spPr>
          <a:xfrm>
            <a:off x="4437923" y="284684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>
            <a:off x="3141779" y="292666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/>
          <p:cNvCxnSpPr/>
          <p:nvPr/>
        </p:nvCxnSpPr>
        <p:spPr>
          <a:xfrm>
            <a:off x="3573827" y="292833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4014173" y="291885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>
            <a:off x="4437923" y="291885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>
            <a:off x="3141779" y="299867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/>
          <p:cNvCxnSpPr/>
          <p:nvPr/>
        </p:nvCxnSpPr>
        <p:spPr>
          <a:xfrm>
            <a:off x="3573827" y="300033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>
            <a:off x="4014173" y="299086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/>
          <p:cNvCxnSpPr/>
          <p:nvPr/>
        </p:nvCxnSpPr>
        <p:spPr>
          <a:xfrm>
            <a:off x="4437923" y="299086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>
            <a:off x="3141779" y="307068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/>
          <p:nvPr/>
        </p:nvCxnSpPr>
        <p:spPr>
          <a:xfrm>
            <a:off x="3573827" y="307234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/>
          <p:cNvCxnSpPr/>
          <p:nvPr/>
        </p:nvCxnSpPr>
        <p:spPr>
          <a:xfrm>
            <a:off x="4014173" y="306287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/>
          <p:cNvCxnSpPr/>
          <p:nvPr/>
        </p:nvCxnSpPr>
        <p:spPr>
          <a:xfrm>
            <a:off x="4437923" y="306287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3141779" y="314269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>
            <a:off x="3573827" y="314435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>
            <a:off x="4014173" y="313487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/>
          <p:cNvCxnSpPr/>
          <p:nvPr/>
        </p:nvCxnSpPr>
        <p:spPr>
          <a:xfrm>
            <a:off x="4437923" y="313487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/>
          <p:cNvCxnSpPr/>
          <p:nvPr/>
        </p:nvCxnSpPr>
        <p:spPr>
          <a:xfrm>
            <a:off x="3141779" y="321470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>
            <a:off x="3573827" y="321636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/>
          <p:nvPr/>
        </p:nvCxnSpPr>
        <p:spPr>
          <a:xfrm>
            <a:off x="4014173" y="32068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/>
          <p:nvPr/>
        </p:nvCxnSpPr>
        <p:spPr>
          <a:xfrm>
            <a:off x="4437923" y="32068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3138078" y="32897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/>
          <p:nvPr/>
        </p:nvCxnSpPr>
        <p:spPr>
          <a:xfrm>
            <a:off x="3570126" y="32913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>
            <a:off x="4010472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4434222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>
            <a:off x="3138078" y="33617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3570126" y="33633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/>
          <p:cNvCxnSpPr/>
          <p:nvPr/>
        </p:nvCxnSpPr>
        <p:spPr>
          <a:xfrm>
            <a:off x="4010472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>
            <a:off x="4434222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/>
          <p:nvPr/>
        </p:nvCxnSpPr>
        <p:spPr>
          <a:xfrm>
            <a:off x="3138078" y="34337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>
            <a:off x="3570126" y="34353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/>
          <p:cNvCxnSpPr/>
          <p:nvPr/>
        </p:nvCxnSpPr>
        <p:spPr>
          <a:xfrm>
            <a:off x="4010472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/>
          <p:nvPr/>
        </p:nvCxnSpPr>
        <p:spPr>
          <a:xfrm>
            <a:off x="4434222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/>
          <p:cNvCxnSpPr/>
          <p:nvPr/>
        </p:nvCxnSpPr>
        <p:spPr>
          <a:xfrm>
            <a:off x="3138078" y="35057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/>
          <p:cNvCxnSpPr/>
          <p:nvPr/>
        </p:nvCxnSpPr>
        <p:spPr>
          <a:xfrm>
            <a:off x="3570126" y="350739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>
            <a:off x="4010472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>
            <a:off x="4434222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/>
          <p:nvPr/>
        </p:nvCxnSpPr>
        <p:spPr>
          <a:xfrm>
            <a:off x="3138078" y="3577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3570126" y="357940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>
            <a:off x="4010472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>
            <a:off x="4434222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>
            <a:off x="3138078" y="3649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/>
          <p:cNvCxnSpPr/>
          <p:nvPr/>
        </p:nvCxnSpPr>
        <p:spPr>
          <a:xfrm>
            <a:off x="3570126" y="365141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>
            <a:off x="4010472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>
            <a:off x="4434222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>
            <a:off x="3138078" y="3721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3570126" y="372342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4010472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4434222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>
            <a:off x="3138078" y="3793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>
            <a:off x="3570126" y="37954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4010472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>
            <a:off x="4434222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Agrupar 142"/>
          <p:cNvGrpSpPr/>
          <p:nvPr/>
        </p:nvGrpSpPr>
        <p:grpSpPr>
          <a:xfrm>
            <a:off x="3138135" y="3867301"/>
            <a:ext cx="1520466" cy="297509"/>
            <a:chOff x="819286" y="4427635"/>
            <a:chExt cx="1520466" cy="297509"/>
          </a:xfrm>
        </p:grpSpPr>
        <p:cxnSp>
          <p:nvCxnSpPr>
            <p:cNvPr id="309" name="Conector recto 308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ector recto 309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cto 310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ector recto 311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 recto 312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cto 313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cto 314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ector recto 315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ector recto 316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recto 317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ector recto 318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ector recto 319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cto 320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ector recto 321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ector recto 322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ector recto 323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ector recto 324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ector recto 325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ector recto 326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ector recto 327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Agrupar 143"/>
          <p:cNvGrpSpPr/>
          <p:nvPr/>
        </p:nvGrpSpPr>
        <p:grpSpPr>
          <a:xfrm>
            <a:off x="3138078" y="4217730"/>
            <a:ext cx="1520523" cy="513505"/>
            <a:chOff x="2619429" y="4580035"/>
            <a:chExt cx="1520523" cy="513505"/>
          </a:xfrm>
        </p:grpSpPr>
        <p:cxnSp>
          <p:nvCxnSpPr>
            <p:cNvPr id="277" name="Conector recto 276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278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recto 283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ector recto 288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ector recto 289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ector recto 290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cto 291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ector recto 292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ector recto 293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ector recto 294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recto 295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ector recto 296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ector recto 297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ector recto 298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299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300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ector recto 301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 recto 302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ector recto 303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cto 304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ector recto 305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cto 306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cto 307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Conector recto 144"/>
          <p:cNvCxnSpPr/>
          <p:nvPr/>
        </p:nvCxnSpPr>
        <p:spPr>
          <a:xfrm>
            <a:off x="4968044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/>
          <p:nvPr/>
        </p:nvCxnSpPr>
        <p:spPr>
          <a:xfrm>
            <a:off x="6048164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116 CuadroTexto"/>
          <p:cNvSpPr txBox="1"/>
          <p:nvPr/>
        </p:nvSpPr>
        <p:spPr>
          <a:xfrm>
            <a:off x="6102405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117 CuadroTexto"/>
          <p:cNvSpPr txBox="1"/>
          <p:nvPr/>
        </p:nvSpPr>
        <p:spPr>
          <a:xfrm>
            <a:off x="6534453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89 CuadroTexto"/>
          <p:cNvSpPr txBox="1"/>
          <p:nvPr/>
        </p:nvSpPr>
        <p:spPr>
          <a:xfrm>
            <a:off x="7398549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89 CuadroTexto"/>
          <p:cNvSpPr txBox="1"/>
          <p:nvPr/>
        </p:nvSpPr>
        <p:spPr>
          <a:xfrm>
            <a:off x="7013773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1" name="Agrupar 150"/>
          <p:cNvGrpSpPr/>
          <p:nvPr/>
        </p:nvGrpSpPr>
        <p:grpSpPr>
          <a:xfrm>
            <a:off x="6162414" y="2702830"/>
            <a:ext cx="1524167" cy="1092600"/>
            <a:chOff x="827584" y="2967760"/>
            <a:chExt cx="1524167" cy="1092600"/>
          </a:xfrm>
        </p:grpSpPr>
        <p:cxnSp>
          <p:nvCxnSpPr>
            <p:cNvPr id="213" name="Conector recto 212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recto 213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recto 215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recto 216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cto 217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cto 218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recto 219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cto 221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ector recto 222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ector recto 223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224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recto 225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cto 226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cto 227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228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233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cto 234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cto 235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236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recto 237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ector recto 238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cto 239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cto 240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cto 241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recto 242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cto 243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ector recto 244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cto 245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cto 246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recto 247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cto 248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 recto 249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cto 250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ector recto 251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cto 252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cto 253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 recto 254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ector recto 255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ector recto 256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ector recto 257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ector recto 258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ector recto 263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268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273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Conector recto 151"/>
          <p:cNvCxnSpPr/>
          <p:nvPr/>
        </p:nvCxnSpPr>
        <p:spPr>
          <a:xfrm>
            <a:off x="6162471" y="387511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>
            <a:off x="6594519" y="38767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>
            <a:off x="7034865" y="386730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>
            <a:off x="7458615" y="386730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>
            <a:off x="6162471" y="394712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>
            <a:off x="6594519" y="39487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>
            <a:off x="7034865" y="39393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>
            <a:off x="7458615" y="39393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>
            <a:off x="6162471" y="4019131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>
            <a:off x="6594519" y="402079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/>
          <p:nvPr/>
        </p:nvCxnSpPr>
        <p:spPr>
          <a:xfrm>
            <a:off x="7034865" y="40113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/>
          <p:nvPr/>
        </p:nvCxnSpPr>
        <p:spPr>
          <a:xfrm>
            <a:off x="7458615" y="40113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>
            <a:off x="6162471" y="409113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/>
          <p:cNvCxnSpPr/>
          <p:nvPr/>
        </p:nvCxnSpPr>
        <p:spPr>
          <a:xfrm>
            <a:off x="6594519" y="409280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>
            <a:off x="7034865" y="408332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/>
          <p:cNvCxnSpPr/>
          <p:nvPr/>
        </p:nvCxnSpPr>
        <p:spPr>
          <a:xfrm>
            <a:off x="7458615" y="408332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6162471" y="416314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>
            <a:off x="6594519" y="416481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7034865" y="415533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/>
          <p:nvPr/>
        </p:nvCxnSpPr>
        <p:spPr>
          <a:xfrm>
            <a:off x="7458615" y="415533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2" name="Agrupar 171"/>
          <p:cNvGrpSpPr/>
          <p:nvPr/>
        </p:nvGrpSpPr>
        <p:grpSpPr>
          <a:xfrm>
            <a:off x="6162414" y="4217730"/>
            <a:ext cx="1520523" cy="513505"/>
            <a:chOff x="2619429" y="4580035"/>
            <a:chExt cx="1520523" cy="513505"/>
          </a:xfrm>
        </p:grpSpPr>
        <p:cxnSp>
          <p:nvCxnSpPr>
            <p:cNvPr id="181" name="Conector recto 180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cto 207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cto 208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Conector recto 172"/>
          <p:cNvCxnSpPr/>
          <p:nvPr/>
        </p:nvCxnSpPr>
        <p:spPr>
          <a:xfrm>
            <a:off x="5832140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Agrupar 173"/>
          <p:cNvGrpSpPr/>
          <p:nvPr/>
        </p:nvGrpSpPr>
        <p:grpSpPr>
          <a:xfrm>
            <a:off x="5184068" y="3435091"/>
            <a:ext cx="380067" cy="72008"/>
            <a:chOff x="1815669" y="1471272"/>
            <a:chExt cx="380067" cy="72008"/>
          </a:xfrm>
        </p:grpSpPr>
        <p:sp>
          <p:nvSpPr>
            <p:cNvPr id="178" name="Elipse 177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179" name="Elipse 178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180" name="Elipse 179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</p:grpSp>
      <p:cxnSp>
        <p:nvCxnSpPr>
          <p:cNvPr id="175" name="Conector recto de flecha 174"/>
          <p:cNvCxnSpPr/>
          <p:nvPr/>
        </p:nvCxnSpPr>
        <p:spPr>
          <a:xfrm flipH="1">
            <a:off x="7789486" y="4005064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/>
          <p:cNvCxnSpPr/>
          <p:nvPr/>
        </p:nvCxnSpPr>
        <p:spPr>
          <a:xfrm flipH="1">
            <a:off x="4769267" y="3134387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76"/>
          <p:cNvCxnSpPr/>
          <p:nvPr/>
        </p:nvCxnSpPr>
        <p:spPr>
          <a:xfrm>
            <a:off x="611560" y="2846846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143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718314" y="2121823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 flipH="1">
            <a:off x="718314" y="4232826"/>
            <a:ext cx="482453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5110802" y="4396462"/>
            <a:ext cx="99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total </a:t>
            </a:r>
          </a:p>
          <a:p>
            <a:r>
              <a:rPr lang="es-ES" sz="1200" dirty="0">
                <a:latin typeface="Arial Narrow"/>
                <a:cs typeface="Arial Narrow"/>
              </a:rPr>
              <a:t>de iteraciones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51520" y="198884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19" name="Forma libre 18"/>
          <p:cNvSpPr/>
          <p:nvPr/>
        </p:nvSpPr>
        <p:spPr>
          <a:xfrm>
            <a:off x="944614" y="2409855"/>
            <a:ext cx="4180114" cy="1718186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295"/>
              <a:gd name="connsiteX1" fmla="*/ 1294917 w 4180114"/>
              <a:gd name="connsiteY1" fmla="*/ 1551925 h 1838295"/>
              <a:gd name="connsiteX2" fmla="*/ 4180114 w 4180114"/>
              <a:gd name="connsiteY2" fmla="*/ 1838020 h 1838295"/>
              <a:gd name="connsiteX0" fmla="*/ 0 w 4180114"/>
              <a:gd name="connsiteY0" fmla="*/ 0 h 1838020"/>
              <a:gd name="connsiteX1" fmla="*/ 1294917 w 4180114"/>
              <a:gd name="connsiteY1" fmla="*/ 1551925 h 1838020"/>
              <a:gd name="connsiteX2" fmla="*/ 4180114 w 4180114"/>
              <a:gd name="connsiteY2" fmla="*/ 1838020 h 1838020"/>
              <a:gd name="connsiteX0" fmla="*/ 0 w 4180114"/>
              <a:gd name="connsiteY0" fmla="*/ 0 h 1838056"/>
              <a:gd name="connsiteX1" fmla="*/ 1294917 w 4180114"/>
              <a:gd name="connsiteY1" fmla="*/ 1632938 h 1838056"/>
              <a:gd name="connsiteX2" fmla="*/ 4180114 w 4180114"/>
              <a:gd name="connsiteY2" fmla="*/ 1838020 h 18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56">
                <a:moveTo>
                  <a:pt x="0" y="0"/>
                </a:moveTo>
                <a:cubicBezTo>
                  <a:pt x="214958" y="546832"/>
                  <a:pt x="522499" y="1420079"/>
                  <a:pt x="1294917" y="1632938"/>
                </a:cubicBezTo>
                <a:cubicBezTo>
                  <a:pt x="2067335" y="18457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orma libre 19"/>
          <p:cNvSpPr/>
          <p:nvPr/>
        </p:nvSpPr>
        <p:spPr>
          <a:xfrm>
            <a:off x="934339" y="2068548"/>
            <a:ext cx="4131448" cy="1792500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571"/>
              <a:gd name="connsiteX1" fmla="*/ 603619 w 4113972"/>
              <a:gd name="connsiteY1" fmla="*/ 1171485 h 2263571"/>
              <a:gd name="connsiteX2" fmla="*/ 2037146 w 4113972"/>
              <a:gd name="connsiteY2" fmla="*/ 2259580 h 2263571"/>
              <a:gd name="connsiteX3" fmla="*/ 4113972 w 4113972"/>
              <a:gd name="connsiteY3" fmla="*/ 755046 h 2263571"/>
              <a:gd name="connsiteX0" fmla="*/ 0 w 4113972"/>
              <a:gd name="connsiteY0" fmla="*/ 0 h 2263194"/>
              <a:gd name="connsiteX1" fmla="*/ 603619 w 4113972"/>
              <a:gd name="connsiteY1" fmla="*/ 1171485 h 2263194"/>
              <a:gd name="connsiteX2" fmla="*/ 2037146 w 4113972"/>
              <a:gd name="connsiteY2" fmla="*/ 2259580 h 2263194"/>
              <a:gd name="connsiteX3" fmla="*/ 4113972 w 4113972"/>
              <a:gd name="connsiteY3" fmla="*/ 755046 h 2263194"/>
              <a:gd name="connsiteX0" fmla="*/ 0 w 4113972"/>
              <a:gd name="connsiteY0" fmla="*/ 0 h 2268038"/>
              <a:gd name="connsiteX1" fmla="*/ 603619 w 4113972"/>
              <a:gd name="connsiteY1" fmla="*/ 1171485 h 2268038"/>
              <a:gd name="connsiteX2" fmla="*/ 2037146 w 4113972"/>
              <a:gd name="connsiteY2" fmla="*/ 2259580 h 2268038"/>
              <a:gd name="connsiteX3" fmla="*/ 4113972 w 4113972"/>
              <a:gd name="connsiteY3" fmla="*/ 755046 h 2268038"/>
              <a:gd name="connsiteX0" fmla="*/ 0 w 4119797"/>
              <a:gd name="connsiteY0" fmla="*/ 0 h 2263644"/>
              <a:gd name="connsiteX1" fmla="*/ 603619 w 4119797"/>
              <a:gd name="connsiteY1" fmla="*/ 1171485 h 2263644"/>
              <a:gd name="connsiteX2" fmla="*/ 2037146 w 4119797"/>
              <a:gd name="connsiteY2" fmla="*/ 2259580 h 2263644"/>
              <a:gd name="connsiteX3" fmla="*/ 4119797 w 4119797"/>
              <a:gd name="connsiteY3" fmla="*/ 1411696 h 2263644"/>
              <a:gd name="connsiteX0" fmla="*/ 0 w 4119797"/>
              <a:gd name="connsiteY0" fmla="*/ 0 h 2267919"/>
              <a:gd name="connsiteX1" fmla="*/ 603619 w 4119797"/>
              <a:gd name="connsiteY1" fmla="*/ 1171485 h 2267919"/>
              <a:gd name="connsiteX2" fmla="*/ 2037146 w 4119797"/>
              <a:gd name="connsiteY2" fmla="*/ 2259580 h 2267919"/>
              <a:gd name="connsiteX3" fmla="*/ 4119797 w 4119797"/>
              <a:gd name="connsiteY3" fmla="*/ 1411696 h 2267919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1448" h="2270250">
                <a:moveTo>
                  <a:pt x="0" y="0"/>
                </a:moveTo>
                <a:cubicBezTo>
                  <a:pt x="100603" y="195248"/>
                  <a:pt x="275746" y="905558"/>
                  <a:pt x="603619" y="1171485"/>
                </a:cubicBezTo>
                <a:cubicBezTo>
                  <a:pt x="978096" y="1378385"/>
                  <a:pt x="901568" y="2384322"/>
                  <a:pt x="2037146" y="2259580"/>
                </a:cubicBezTo>
                <a:cubicBezTo>
                  <a:pt x="3172724" y="2134838"/>
                  <a:pt x="3848121" y="1204726"/>
                  <a:pt x="4131448" y="821450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20"/>
          <p:cNvCxnSpPr/>
          <p:nvPr/>
        </p:nvCxnSpPr>
        <p:spPr>
          <a:xfrm>
            <a:off x="1331640" y="2409855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051720" y="3129935"/>
            <a:ext cx="0" cy="10801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806546" y="3489975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3563888" y="3512746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894778" y="3676382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939642" y="2727504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238594" y="2481863"/>
            <a:ext cx="153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Punto óptimo de parada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2806546" y="2714274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endCxn id="29" idx="1"/>
          </p:cNvCxnSpPr>
          <p:nvPr/>
        </p:nvCxnSpPr>
        <p:spPr>
          <a:xfrm flipV="1">
            <a:off x="2806546" y="2620363"/>
            <a:ext cx="432048" cy="92334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6834013" y="2469112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6888254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7320302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89 CuadroTexto"/>
          <p:cNvSpPr txBox="1"/>
          <p:nvPr/>
        </p:nvSpPr>
        <p:spPr>
          <a:xfrm>
            <a:off x="8184398" y="2037634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7799622" y="203763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Agrupar 36"/>
          <p:cNvGrpSpPr/>
          <p:nvPr/>
        </p:nvGrpSpPr>
        <p:grpSpPr>
          <a:xfrm>
            <a:off x="6948263" y="2613698"/>
            <a:ext cx="1524167" cy="1092600"/>
            <a:chOff x="827584" y="2967760"/>
            <a:chExt cx="1524167" cy="1092600"/>
          </a:xfrm>
        </p:grpSpPr>
        <p:cxnSp>
          <p:nvCxnSpPr>
            <p:cNvPr id="38" name="Conector recto 37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Agrupar 101"/>
          <p:cNvGrpSpPr/>
          <p:nvPr/>
        </p:nvGrpSpPr>
        <p:grpSpPr>
          <a:xfrm>
            <a:off x="6948320" y="3778169"/>
            <a:ext cx="1520466" cy="297509"/>
            <a:chOff x="819286" y="4427635"/>
            <a:chExt cx="1520466" cy="297509"/>
          </a:xfrm>
        </p:grpSpPr>
        <p:cxnSp>
          <p:nvCxnSpPr>
            <p:cNvPr id="103" name="Conector recto 10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Agrupar 122"/>
          <p:cNvGrpSpPr/>
          <p:nvPr/>
        </p:nvGrpSpPr>
        <p:grpSpPr>
          <a:xfrm>
            <a:off x="6948263" y="4128598"/>
            <a:ext cx="1520523" cy="513505"/>
            <a:chOff x="2619429" y="4580035"/>
            <a:chExt cx="1520523" cy="513505"/>
          </a:xfrm>
        </p:grpSpPr>
        <p:cxnSp>
          <p:nvCxnSpPr>
            <p:cNvPr id="124" name="Conector recto 12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Conector recto de flecha 155"/>
          <p:cNvCxnSpPr>
            <a:endCxn id="26" idx="3"/>
          </p:cNvCxnSpPr>
          <p:nvPr/>
        </p:nvCxnSpPr>
        <p:spPr>
          <a:xfrm flipH="1">
            <a:off x="5710626" y="2943528"/>
            <a:ext cx="1177628" cy="96368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/>
          <p:cNvCxnSpPr>
            <a:endCxn id="27" idx="3"/>
          </p:cNvCxnSpPr>
          <p:nvPr/>
        </p:nvCxnSpPr>
        <p:spPr>
          <a:xfrm flipH="1" flipV="1">
            <a:off x="5580112" y="2958337"/>
            <a:ext cx="1298765" cy="84989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/>
          <p:nvPr/>
        </p:nvCxnSpPr>
        <p:spPr>
          <a:xfrm flipV="1">
            <a:off x="1331640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/>
          <p:cNvCxnSpPr/>
          <p:nvPr/>
        </p:nvCxnSpPr>
        <p:spPr>
          <a:xfrm flipV="1">
            <a:off x="2051720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/>
          <p:cNvCxnSpPr/>
          <p:nvPr/>
        </p:nvCxnSpPr>
        <p:spPr>
          <a:xfrm flipV="1">
            <a:off x="2798256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/>
          <p:nvPr/>
        </p:nvCxnSpPr>
        <p:spPr>
          <a:xfrm flipV="1">
            <a:off x="3563888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0629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718314" y="2121823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 flipH="1">
            <a:off x="718314" y="4232826"/>
            <a:ext cx="5509870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4632720" y="4221088"/>
            <a:ext cx="1657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dirty="0">
                <a:latin typeface="Arial Narrow"/>
                <a:cs typeface="Arial Narrow"/>
              </a:rPr>
              <a:t>Número de iteraciones del </a:t>
            </a:r>
          </a:p>
          <a:p>
            <a:pPr algn="r"/>
            <a:r>
              <a:rPr lang="es-ES" sz="1200" dirty="0">
                <a:latin typeface="Arial Narrow"/>
                <a:cs typeface="Arial Narrow"/>
              </a:rPr>
              <a:t>algoritmo de optimización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51520" y="198884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6" name="Forma libre 5"/>
          <p:cNvSpPr/>
          <p:nvPr/>
        </p:nvSpPr>
        <p:spPr>
          <a:xfrm>
            <a:off x="944614" y="2409855"/>
            <a:ext cx="4180114" cy="1718186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295"/>
              <a:gd name="connsiteX1" fmla="*/ 1294917 w 4180114"/>
              <a:gd name="connsiteY1" fmla="*/ 1551925 h 1838295"/>
              <a:gd name="connsiteX2" fmla="*/ 4180114 w 4180114"/>
              <a:gd name="connsiteY2" fmla="*/ 1838020 h 1838295"/>
              <a:gd name="connsiteX0" fmla="*/ 0 w 4180114"/>
              <a:gd name="connsiteY0" fmla="*/ 0 h 1838020"/>
              <a:gd name="connsiteX1" fmla="*/ 1294917 w 4180114"/>
              <a:gd name="connsiteY1" fmla="*/ 1551925 h 1838020"/>
              <a:gd name="connsiteX2" fmla="*/ 4180114 w 4180114"/>
              <a:gd name="connsiteY2" fmla="*/ 1838020 h 1838020"/>
              <a:gd name="connsiteX0" fmla="*/ 0 w 4180114"/>
              <a:gd name="connsiteY0" fmla="*/ 0 h 1838056"/>
              <a:gd name="connsiteX1" fmla="*/ 1294917 w 4180114"/>
              <a:gd name="connsiteY1" fmla="*/ 1632938 h 1838056"/>
              <a:gd name="connsiteX2" fmla="*/ 4180114 w 4180114"/>
              <a:gd name="connsiteY2" fmla="*/ 1838020 h 18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56">
                <a:moveTo>
                  <a:pt x="0" y="0"/>
                </a:moveTo>
                <a:cubicBezTo>
                  <a:pt x="214958" y="546832"/>
                  <a:pt x="522499" y="1420079"/>
                  <a:pt x="1294917" y="1632938"/>
                </a:cubicBezTo>
                <a:cubicBezTo>
                  <a:pt x="2067335" y="18457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orma libre 6"/>
          <p:cNvSpPr/>
          <p:nvPr/>
        </p:nvSpPr>
        <p:spPr>
          <a:xfrm>
            <a:off x="934338" y="2068548"/>
            <a:ext cx="4190389" cy="1792500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571"/>
              <a:gd name="connsiteX1" fmla="*/ 603619 w 4113972"/>
              <a:gd name="connsiteY1" fmla="*/ 1171485 h 2263571"/>
              <a:gd name="connsiteX2" fmla="*/ 2037146 w 4113972"/>
              <a:gd name="connsiteY2" fmla="*/ 2259580 h 2263571"/>
              <a:gd name="connsiteX3" fmla="*/ 4113972 w 4113972"/>
              <a:gd name="connsiteY3" fmla="*/ 755046 h 2263571"/>
              <a:gd name="connsiteX0" fmla="*/ 0 w 4113972"/>
              <a:gd name="connsiteY0" fmla="*/ 0 h 2263194"/>
              <a:gd name="connsiteX1" fmla="*/ 603619 w 4113972"/>
              <a:gd name="connsiteY1" fmla="*/ 1171485 h 2263194"/>
              <a:gd name="connsiteX2" fmla="*/ 2037146 w 4113972"/>
              <a:gd name="connsiteY2" fmla="*/ 2259580 h 2263194"/>
              <a:gd name="connsiteX3" fmla="*/ 4113972 w 4113972"/>
              <a:gd name="connsiteY3" fmla="*/ 755046 h 2263194"/>
              <a:gd name="connsiteX0" fmla="*/ 0 w 4113972"/>
              <a:gd name="connsiteY0" fmla="*/ 0 h 2268038"/>
              <a:gd name="connsiteX1" fmla="*/ 603619 w 4113972"/>
              <a:gd name="connsiteY1" fmla="*/ 1171485 h 2268038"/>
              <a:gd name="connsiteX2" fmla="*/ 2037146 w 4113972"/>
              <a:gd name="connsiteY2" fmla="*/ 2259580 h 2268038"/>
              <a:gd name="connsiteX3" fmla="*/ 4113972 w 4113972"/>
              <a:gd name="connsiteY3" fmla="*/ 755046 h 2268038"/>
              <a:gd name="connsiteX0" fmla="*/ 0 w 4119797"/>
              <a:gd name="connsiteY0" fmla="*/ 0 h 2263644"/>
              <a:gd name="connsiteX1" fmla="*/ 603619 w 4119797"/>
              <a:gd name="connsiteY1" fmla="*/ 1171485 h 2263644"/>
              <a:gd name="connsiteX2" fmla="*/ 2037146 w 4119797"/>
              <a:gd name="connsiteY2" fmla="*/ 2259580 h 2263644"/>
              <a:gd name="connsiteX3" fmla="*/ 4119797 w 4119797"/>
              <a:gd name="connsiteY3" fmla="*/ 1411696 h 2263644"/>
              <a:gd name="connsiteX0" fmla="*/ 0 w 4119797"/>
              <a:gd name="connsiteY0" fmla="*/ 0 h 2267919"/>
              <a:gd name="connsiteX1" fmla="*/ 603619 w 4119797"/>
              <a:gd name="connsiteY1" fmla="*/ 1171485 h 2267919"/>
              <a:gd name="connsiteX2" fmla="*/ 2037146 w 4119797"/>
              <a:gd name="connsiteY2" fmla="*/ 2259580 h 2267919"/>
              <a:gd name="connsiteX3" fmla="*/ 4119797 w 4119797"/>
              <a:gd name="connsiteY3" fmla="*/ 1411696 h 2267919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1448" h="2270250">
                <a:moveTo>
                  <a:pt x="0" y="0"/>
                </a:moveTo>
                <a:cubicBezTo>
                  <a:pt x="100603" y="195248"/>
                  <a:pt x="275746" y="905558"/>
                  <a:pt x="603619" y="1171485"/>
                </a:cubicBezTo>
                <a:cubicBezTo>
                  <a:pt x="978096" y="1378385"/>
                  <a:pt x="901568" y="2384322"/>
                  <a:pt x="2037146" y="2259580"/>
                </a:cubicBezTo>
                <a:cubicBezTo>
                  <a:pt x="3172724" y="2134838"/>
                  <a:pt x="3848121" y="1204726"/>
                  <a:pt x="4131448" y="821450"/>
                </a:cubicBezTo>
              </a:path>
            </a:pathLst>
          </a:custGeom>
          <a:ln>
            <a:solidFill>
              <a:srgbClr val="FF0000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/>
          <p:cNvCxnSpPr/>
          <p:nvPr/>
        </p:nvCxnSpPr>
        <p:spPr>
          <a:xfrm>
            <a:off x="2806546" y="3489975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5124728" y="2265839"/>
            <a:ext cx="0" cy="203479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148064" y="3645024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148064" y="2535287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3238594" y="2348880"/>
            <a:ext cx="146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Se intenta que el </a:t>
            </a:r>
          </a:p>
          <a:p>
            <a:r>
              <a:rPr lang="es-ES" sz="1200" dirty="0">
                <a:latin typeface="Arial Narrow"/>
                <a:cs typeface="Arial Narrow"/>
              </a:rPr>
              <a:t>algoritmo llegue a este</a:t>
            </a:r>
          </a:p>
          <a:p>
            <a:r>
              <a:rPr lang="es-ES" sz="1200" dirty="0">
                <a:latin typeface="Arial Narrow"/>
                <a:cs typeface="Arial Narrow"/>
              </a:rPr>
              <a:t> punto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2806546" y="2714274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endCxn id="14" idx="1"/>
          </p:cNvCxnSpPr>
          <p:nvPr/>
        </p:nvCxnSpPr>
        <p:spPr>
          <a:xfrm flipV="1">
            <a:off x="2806546" y="2672046"/>
            <a:ext cx="432048" cy="4222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6834013" y="2469112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116 CuadroTexto"/>
          <p:cNvSpPr txBox="1"/>
          <p:nvPr/>
        </p:nvSpPr>
        <p:spPr>
          <a:xfrm>
            <a:off x="6888254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17 CuadroTexto"/>
          <p:cNvSpPr txBox="1"/>
          <p:nvPr/>
        </p:nvSpPr>
        <p:spPr>
          <a:xfrm>
            <a:off x="7320302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89 CuadroTexto"/>
          <p:cNvSpPr txBox="1"/>
          <p:nvPr/>
        </p:nvSpPr>
        <p:spPr>
          <a:xfrm>
            <a:off x="8184398" y="2037634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89 CuadroTexto"/>
          <p:cNvSpPr txBox="1"/>
          <p:nvPr/>
        </p:nvSpPr>
        <p:spPr>
          <a:xfrm>
            <a:off x="7799622" y="203763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Agrupar 21"/>
          <p:cNvGrpSpPr/>
          <p:nvPr/>
        </p:nvGrpSpPr>
        <p:grpSpPr>
          <a:xfrm>
            <a:off x="6948263" y="2613698"/>
            <a:ext cx="1524167" cy="1092600"/>
            <a:chOff x="827584" y="2967760"/>
            <a:chExt cx="1524167" cy="1092600"/>
          </a:xfrm>
        </p:grpSpPr>
        <p:cxnSp>
          <p:nvCxnSpPr>
            <p:cNvPr id="23" name="Conector recto 22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Agrupar 86"/>
          <p:cNvGrpSpPr/>
          <p:nvPr/>
        </p:nvGrpSpPr>
        <p:grpSpPr>
          <a:xfrm>
            <a:off x="6948320" y="3778169"/>
            <a:ext cx="1520466" cy="297509"/>
            <a:chOff x="819286" y="4427635"/>
            <a:chExt cx="1520466" cy="297509"/>
          </a:xfrm>
        </p:grpSpPr>
        <p:cxnSp>
          <p:nvCxnSpPr>
            <p:cNvPr id="88" name="Conector recto 87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Agrupar 107"/>
          <p:cNvGrpSpPr/>
          <p:nvPr/>
        </p:nvGrpSpPr>
        <p:grpSpPr>
          <a:xfrm>
            <a:off x="6948263" y="4128598"/>
            <a:ext cx="1520523" cy="513505"/>
            <a:chOff x="2619429" y="4580035"/>
            <a:chExt cx="1520523" cy="513505"/>
          </a:xfrm>
        </p:grpSpPr>
        <p:cxnSp>
          <p:nvCxnSpPr>
            <p:cNvPr id="109" name="Conector recto 108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Conector recto de flecha 140"/>
          <p:cNvCxnSpPr>
            <a:endCxn id="12" idx="3"/>
          </p:cNvCxnSpPr>
          <p:nvPr/>
        </p:nvCxnSpPr>
        <p:spPr>
          <a:xfrm flipH="1">
            <a:off x="5963912" y="3045746"/>
            <a:ext cx="924342" cy="83011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>
            <a:endCxn id="13" idx="3"/>
          </p:cNvCxnSpPr>
          <p:nvPr/>
        </p:nvCxnSpPr>
        <p:spPr>
          <a:xfrm flipH="1" flipV="1">
            <a:off x="5788534" y="2766120"/>
            <a:ext cx="1099720" cy="116554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/>
          <p:nvPr/>
        </p:nvCxnSpPr>
        <p:spPr>
          <a:xfrm flipV="1">
            <a:off x="2814046" y="430063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/>
          <p:cNvSpPr txBox="1"/>
          <p:nvPr/>
        </p:nvSpPr>
        <p:spPr>
          <a:xfrm>
            <a:off x="4833008" y="2031351"/>
            <a:ext cx="591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Óptimo </a:t>
            </a:r>
          </a:p>
        </p:txBody>
      </p:sp>
      <p:sp>
        <p:nvSpPr>
          <p:cNvPr id="154" name="CuadroTexto 153"/>
          <p:cNvSpPr txBox="1"/>
          <p:nvPr/>
        </p:nvSpPr>
        <p:spPr>
          <a:xfrm>
            <a:off x="3635896" y="1455167"/>
            <a:ext cx="1110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Modelo 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sobre-entrenado</a:t>
            </a:r>
          </a:p>
        </p:txBody>
      </p:sp>
      <p:cxnSp>
        <p:nvCxnSpPr>
          <p:cNvPr id="156" name="Conector angular 155"/>
          <p:cNvCxnSpPr>
            <a:stCxn id="154" idx="3"/>
            <a:endCxn id="149" idx="0"/>
          </p:cNvCxnSpPr>
          <p:nvPr/>
        </p:nvCxnSpPr>
        <p:spPr>
          <a:xfrm>
            <a:off x="4746597" y="1686000"/>
            <a:ext cx="382150" cy="345351"/>
          </a:xfrm>
          <a:prstGeom prst="bentConnector2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6119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Agrupar 43"/>
          <p:cNvGrpSpPr/>
          <p:nvPr/>
        </p:nvGrpSpPr>
        <p:grpSpPr>
          <a:xfrm>
            <a:off x="1331640" y="827420"/>
            <a:ext cx="2232248" cy="1881500"/>
            <a:chOff x="323528" y="2276872"/>
            <a:chExt cx="2232248" cy="1881500"/>
          </a:xfrm>
        </p:grpSpPr>
        <p:grpSp>
          <p:nvGrpSpPr>
            <p:cNvPr id="30" name="Agrupar 29"/>
            <p:cNvGrpSpPr/>
            <p:nvPr/>
          </p:nvGrpSpPr>
          <p:grpSpPr>
            <a:xfrm>
              <a:off x="899592" y="2276872"/>
              <a:ext cx="1503784" cy="1512168"/>
              <a:chOff x="899592" y="2276872"/>
              <a:chExt cx="1503784" cy="1512168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 flipV="1">
                <a:off x="899592" y="2276872"/>
                <a:ext cx="0" cy="15121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de flecha 5"/>
              <p:cNvCxnSpPr/>
              <p:nvPr/>
            </p:nvCxnSpPr>
            <p:spPr>
              <a:xfrm>
                <a:off x="899592" y="3785568"/>
                <a:ext cx="15037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>
                <a:off x="899592" y="2708920"/>
                <a:ext cx="1080120" cy="108012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CuadroTexto 31"/>
            <p:cNvSpPr txBox="1"/>
            <p:nvPr/>
          </p:nvSpPr>
          <p:spPr>
            <a:xfrm>
              <a:off x="323528" y="2276872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(0,1)</a:t>
              </a:r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1939539" y="3789040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(1,0)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62001" y="2420888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(1)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1907704" y="3284984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(0)</a:t>
              </a:r>
            </a:p>
          </p:txBody>
        </p:sp>
      </p:grpSp>
      <p:grpSp>
        <p:nvGrpSpPr>
          <p:cNvPr id="43" name="Agrupar 42"/>
          <p:cNvGrpSpPr/>
          <p:nvPr/>
        </p:nvGrpSpPr>
        <p:grpSpPr>
          <a:xfrm>
            <a:off x="4572000" y="476672"/>
            <a:ext cx="3672408" cy="2448272"/>
            <a:chOff x="3347864" y="1628800"/>
            <a:chExt cx="3672408" cy="2448272"/>
          </a:xfrm>
        </p:grpSpPr>
        <p:grpSp>
          <p:nvGrpSpPr>
            <p:cNvPr id="29" name="Agrupar 28"/>
            <p:cNvGrpSpPr/>
            <p:nvPr/>
          </p:nvGrpSpPr>
          <p:grpSpPr>
            <a:xfrm>
              <a:off x="3992457" y="1988840"/>
              <a:ext cx="2145462" cy="1796728"/>
              <a:chOff x="3992457" y="1988840"/>
              <a:chExt cx="2145462" cy="1796728"/>
            </a:xfrm>
          </p:grpSpPr>
          <p:cxnSp>
            <p:nvCxnSpPr>
              <p:cNvPr id="13" name="Conector recto de flecha 12"/>
              <p:cNvCxnSpPr/>
              <p:nvPr/>
            </p:nvCxnSpPr>
            <p:spPr>
              <a:xfrm flipV="1">
                <a:off x="5004048" y="1988840"/>
                <a:ext cx="0" cy="119651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 flipH="1">
                <a:off x="3992457" y="3190268"/>
                <a:ext cx="1016496" cy="5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de flecha 16"/>
              <p:cNvCxnSpPr/>
              <p:nvPr/>
            </p:nvCxnSpPr>
            <p:spPr>
              <a:xfrm>
                <a:off x="4999080" y="3185356"/>
                <a:ext cx="1138839" cy="5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/>
              <p:cNvCxnSpPr/>
              <p:nvPr/>
            </p:nvCxnSpPr>
            <p:spPr>
              <a:xfrm flipH="1">
                <a:off x="4211960" y="2276872"/>
                <a:ext cx="787120" cy="1368152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21"/>
              <p:cNvCxnSpPr/>
              <p:nvPr/>
            </p:nvCxnSpPr>
            <p:spPr>
              <a:xfrm flipH="1">
                <a:off x="4211960" y="3645024"/>
                <a:ext cx="1656184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 flipH="1" flipV="1">
                <a:off x="5008954" y="2276872"/>
                <a:ext cx="859190" cy="1368152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uadroTexto 36"/>
            <p:cNvSpPr txBox="1"/>
            <p:nvPr/>
          </p:nvSpPr>
          <p:spPr>
            <a:xfrm>
              <a:off x="4572000" y="1628800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(1,0,0)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3347864" y="3707740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(0,1,0)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6229446" y="364502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(0,0,1)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3733991" y="3140968"/>
              <a:ext cx="62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(0,0)</a:t>
              </a: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5822223" y="3212976"/>
              <a:ext cx="62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(1,0)</a:t>
              </a: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5148064" y="2123564"/>
              <a:ext cx="800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(0.5,1)</a:t>
              </a:r>
            </a:p>
          </p:txBody>
        </p:sp>
      </p:grpSp>
      <p:sp>
        <p:nvSpPr>
          <p:cNvPr id="49" name="CuadroTexto 48"/>
          <p:cNvSpPr txBox="1"/>
          <p:nvPr/>
        </p:nvSpPr>
        <p:spPr>
          <a:xfrm>
            <a:off x="91560" y="386080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Representación de</a:t>
            </a:r>
          </a:p>
          <a:p>
            <a:r>
              <a:rPr lang="es-ES" sz="1400" dirty="0"/>
              <a:t>dos clases usando</a:t>
            </a:r>
          </a:p>
          <a:p>
            <a:r>
              <a:rPr lang="es-ES" sz="1400" dirty="0"/>
              <a:t>dos neuronas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2483768" y="818128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E46C0A"/>
                </a:solidFill>
              </a:rPr>
              <a:t>Representación de</a:t>
            </a:r>
          </a:p>
          <a:p>
            <a:r>
              <a:rPr lang="es-ES" sz="1400" dirty="0">
                <a:solidFill>
                  <a:srgbClr val="E46C0A"/>
                </a:solidFill>
              </a:rPr>
              <a:t>dos clases usando</a:t>
            </a:r>
          </a:p>
          <a:p>
            <a:r>
              <a:rPr lang="es-ES" sz="1400" dirty="0">
                <a:solidFill>
                  <a:srgbClr val="E46C0A"/>
                </a:solidFill>
              </a:rPr>
              <a:t>una neurona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4248028" y="332656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Representación de</a:t>
            </a:r>
          </a:p>
          <a:p>
            <a:r>
              <a:rPr lang="es-ES" sz="1400" dirty="0"/>
              <a:t>tres clases usando</a:t>
            </a:r>
          </a:p>
          <a:p>
            <a:r>
              <a:rPr lang="es-ES" sz="1400" dirty="0"/>
              <a:t>tres neuronas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7169486" y="1268760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E46C0A"/>
                </a:solidFill>
              </a:rPr>
              <a:t>Representación de </a:t>
            </a:r>
          </a:p>
          <a:p>
            <a:r>
              <a:rPr lang="es-ES" sz="1400" dirty="0">
                <a:solidFill>
                  <a:srgbClr val="E46C0A"/>
                </a:solidFill>
              </a:rPr>
              <a:t>tres clases usando</a:t>
            </a:r>
          </a:p>
          <a:p>
            <a:r>
              <a:rPr lang="es-ES" sz="1400" dirty="0">
                <a:solidFill>
                  <a:srgbClr val="E46C0A"/>
                </a:solidFill>
              </a:rPr>
              <a:t>dos neuronas</a:t>
            </a:r>
          </a:p>
        </p:txBody>
      </p:sp>
      <p:grpSp>
        <p:nvGrpSpPr>
          <p:cNvPr id="80" name="Agrupar 79"/>
          <p:cNvGrpSpPr/>
          <p:nvPr/>
        </p:nvGrpSpPr>
        <p:grpSpPr>
          <a:xfrm>
            <a:off x="1629079" y="3944706"/>
            <a:ext cx="3302961" cy="1800597"/>
            <a:chOff x="1629079" y="3944706"/>
            <a:chExt cx="3302961" cy="1800597"/>
          </a:xfrm>
        </p:grpSpPr>
        <p:sp>
          <p:nvSpPr>
            <p:cNvPr id="46" name="CuadroTexto 45"/>
            <p:cNvSpPr txBox="1"/>
            <p:nvPr/>
          </p:nvSpPr>
          <p:spPr>
            <a:xfrm>
              <a:off x="1629079" y="4952911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1</a:t>
              </a:r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1629079" y="4460148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2</a:t>
              </a:r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1639668" y="3944706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3</a:t>
              </a:r>
            </a:p>
          </p:txBody>
        </p:sp>
        <p:grpSp>
          <p:nvGrpSpPr>
            <p:cNvPr id="75" name="Agrupar 74"/>
            <p:cNvGrpSpPr/>
            <p:nvPr/>
          </p:nvGrpSpPr>
          <p:grpSpPr>
            <a:xfrm>
              <a:off x="2877166" y="4005064"/>
              <a:ext cx="326682" cy="1740239"/>
              <a:chOff x="2911223" y="4005064"/>
              <a:chExt cx="326682" cy="1740239"/>
            </a:xfrm>
          </p:grpSpPr>
          <p:grpSp>
            <p:nvGrpSpPr>
              <p:cNvPr id="59" name="Agrupar 58"/>
              <p:cNvGrpSpPr/>
              <p:nvPr/>
            </p:nvGrpSpPr>
            <p:grpSpPr>
              <a:xfrm>
                <a:off x="2925955" y="4005064"/>
                <a:ext cx="297218" cy="1305330"/>
                <a:chOff x="2588241" y="4005064"/>
                <a:chExt cx="297218" cy="1305330"/>
              </a:xfrm>
            </p:grpSpPr>
            <p:sp>
              <p:nvSpPr>
                <p:cNvPr id="55" name="Elipse 54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Elipse 55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/>
                    <a:t>d</a:t>
                  </a:r>
                </a:p>
              </p:txBody>
            </p:sp>
            <p:sp>
              <p:nvSpPr>
                <p:cNvPr id="57" name="Elipse 56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58" name="CuadroTexto 57"/>
              <p:cNvSpPr txBox="1"/>
              <p:nvPr/>
            </p:nvSpPr>
            <p:spPr>
              <a:xfrm>
                <a:off x="2911223" y="5375971"/>
                <a:ext cx="326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D</a:t>
                </a:r>
              </a:p>
            </p:txBody>
          </p:sp>
        </p:grpSp>
        <p:grpSp>
          <p:nvGrpSpPr>
            <p:cNvPr id="76" name="Agrupar 75"/>
            <p:cNvGrpSpPr/>
            <p:nvPr/>
          </p:nvGrpSpPr>
          <p:grpSpPr>
            <a:xfrm>
              <a:off x="3467006" y="4008855"/>
              <a:ext cx="312906" cy="1736448"/>
              <a:chOff x="3482694" y="4008855"/>
              <a:chExt cx="312906" cy="1736448"/>
            </a:xfrm>
          </p:grpSpPr>
          <p:grpSp>
            <p:nvGrpSpPr>
              <p:cNvPr id="60" name="Agrupar 59"/>
              <p:cNvGrpSpPr/>
              <p:nvPr/>
            </p:nvGrpSpPr>
            <p:grpSpPr>
              <a:xfrm>
                <a:off x="3490538" y="4008855"/>
                <a:ext cx="297218" cy="1305330"/>
                <a:chOff x="2588241" y="4005064"/>
                <a:chExt cx="297218" cy="1305330"/>
              </a:xfrm>
            </p:grpSpPr>
            <p:sp>
              <p:nvSpPr>
                <p:cNvPr id="61" name="Elipse 60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2" name="Elipse 61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3" name="Elipse 62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64" name="CuadroTexto 63"/>
              <p:cNvSpPr txBox="1"/>
              <p:nvPr/>
            </p:nvSpPr>
            <p:spPr>
              <a:xfrm>
                <a:off x="3482694" y="53759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C</a:t>
                </a:r>
              </a:p>
            </p:txBody>
          </p:sp>
        </p:grpSp>
        <p:grpSp>
          <p:nvGrpSpPr>
            <p:cNvPr id="79" name="Agrupar 78"/>
            <p:cNvGrpSpPr/>
            <p:nvPr/>
          </p:nvGrpSpPr>
          <p:grpSpPr>
            <a:xfrm>
              <a:off x="4043070" y="3995878"/>
              <a:ext cx="312906" cy="1749425"/>
              <a:chOff x="4043070" y="3995878"/>
              <a:chExt cx="312906" cy="1749425"/>
            </a:xfrm>
          </p:grpSpPr>
          <p:sp>
            <p:nvSpPr>
              <p:cNvPr id="65" name="CuadroTexto 64"/>
              <p:cNvSpPr txBox="1"/>
              <p:nvPr/>
            </p:nvSpPr>
            <p:spPr>
              <a:xfrm>
                <a:off x="4043070" y="53759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B</a:t>
                </a:r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4050914" y="4509120"/>
                <a:ext cx="297218" cy="297218"/>
              </a:xfrm>
              <a:prstGeom prst="ellipse">
                <a:avLst/>
              </a:prstGeom>
              <a:pattFill prst="pct50">
                <a:fgClr>
                  <a:prstClr val="black"/>
                </a:fgClr>
                <a:bgClr>
                  <a:prstClr val="white"/>
                </a:bgClr>
              </a:patt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4050914" y="3995878"/>
                <a:ext cx="297218" cy="29721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4050914" y="5013176"/>
                <a:ext cx="297218" cy="297218"/>
              </a:xfrm>
              <a:prstGeom prst="ellipse">
                <a:avLst/>
              </a:prstGeom>
              <a:pattFill prst="pct50">
                <a:fgClr>
                  <a:prstClr val="black"/>
                </a:fgClr>
                <a:bgClr>
                  <a:prstClr val="white"/>
                </a:bgClr>
              </a:patt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8" name="Agrupar 77"/>
            <p:cNvGrpSpPr/>
            <p:nvPr/>
          </p:nvGrpSpPr>
          <p:grpSpPr>
            <a:xfrm>
              <a:off x="4613811" y="4005064"/>
              <a:ext cx="318229" cy="1740239"/>
              <a:chOff x="4627151" y="4005064"/>
              <a:chExt cx="318229" cy="1740239"/>
            </a:xfrm>
          </p:grpSpPr>
          <p:sp>
            <p:nvSpPr>
              <p:cNvPr id="66" name="CuadroTexto 65"/>
              <p:cNvSpPr txBox="1"/>
              <p:nvPr/>
            </p:nvSpPr>
            <p:spPr>
              <a:xfrm>
                <a:off x="4627151" y="5375971"/>
                <a:ext cx="318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A</a:t>
                </a:r>
              </a:p>
            </p:txBody>
          </p:sp>
          <p:grpSp>
            <p:nvGrpSpPr>
              <p:cNvPr id="71" name="Agrupar 70"/>
              <p:cNvGrpSpPr/>
              <p:nvPr/>
            </p:nvGrpSpPr>
            <p:grpSpPr>
              <a:xfrm>
                <a:off x="4637656" y="4005064"/>
                <a:ext cx="297218" cy="1305330"/>
                <a:chOff x="2588241" y="4005064"/>
                <a:chExt cx="297218" cy="1305330"/>
              </a:xfrm>
            </p:grpSpPr>
            <p:sp>
              <p:nvSpPr>
                <p:cNvPr id="72" name="Elipse 71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7468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endCxn id="41" idx="1"/>
          </p:cNvCxnSpPr>
          <p:nvPr/>
        </p:nvCxnSpPr>
        <p:spPr>
          <a:xfrm>
            <a:off x="2812996" y="1848416"/>
            <a:ext cx="684267" cy="2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4259232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114 Conector recto de flecha"/>
          <p:cNvCxnSpPr/>
          <p:nvPr/>
        </p:nvCxnSpPr>
        <p:spPr>
          <a:xfrm flipV="1">
            <a:off x="3921717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/>
          <p:cNvGrpSpPr/>
          <p:nvPr/>
        </p:nvGrpSpPr>
        <p:grpSpPr>
          <a:xfrm>
            <a:off x="3497263" y="1636688"/>
            <a:ext cx="428628" cy="428628"/>
            <a:chOff x="3214678" y="142852"/>
            <a:chExt cx="428628" cy="428628"/>
          </a:xfrm>
        </p:grpSpPr>
        <p:grpSp>
          <p:nvGrpSpPr>
            <p:cNvPr id="3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4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" name="168 Conector recto"/>
              <p:cNvCxnSpPr>
                <a:stCxn id="41" idx="1"/>
                <a:endCxn id="4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169 Conector recto"/>
              <p:cNvCxnSpPr>
                <a:stCxn id="41" idx="0"/>
                <a:endCxn id="4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Imagen 3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46" name="CuadroTexto 45"/>
          <p:cNvSpPr txBox="1"/>
          <p:nvPr/>
        </p:nvSpPr>
        <p:spPr>
          <a:xfrm>
            <a:off x="3157579" y="2847550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Conmutador</a:t>
            </a:r>
          </a:p>
          <a:p>
            <a:pPr algn="ctr"/>
            <a:r>
              <a:rPr lang="es-ES" sz="1400" dirty="0"/>
              <a:t>Bipolar</a:t>
            </a:r>
          </a:p>
        </p:txBody>
      </p:sp>
      <p:cxnSp>
        <p:nvCxnSpPr>
          <p:cNvPr id="47" name="114 Conector recto de flecha"/>
          <p:cNvCxnSpPr>
            <a:stCxn id="46" idx="0"/>
          </p:cNvCxnSpPr>
          <p:nvPr/>
        </p:nvCxnSpPr>
        <p:spPr>
          <a:xfrm flipV="1">
            <a:off x="3711577" y="2222540"/>
            <a:ext cx="0" cy="6250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brir llave 49"/>
          <p:cNvSpPr/>
          <p:nvPr/>
        </p:nvSpPr>
        <p:spPr>
          <a:xfrm rot="16200000">
            <a:off x="1541044" y="1838204"/>
            <a:ext cx="301272" cy="2592288"/>
          </a:xfrm>
          <a:prstGeom prst="leftBrace">
            <a:avLst>
              <a:gd name="adj1" fmla="val 28170"/>
              <a:gd name="adj2" fmla="val 50000"/>
            </a:avLst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1274574" y="3247629"/>
            <a:ext cx="82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ADALINE</a:t>
            </a:r>
          </a:p>
        </p:txBody>
      </p:sp>
    </p:spTree>
    <p:extLst>
      <p:ext uri="{BB962C8B-B14F-4D97-AF65-F5344CB8AC3E}">
        <p14:creationId xmlns:p14="http://schemas.microsoft.com/office/powerpoint/2010/main" val="17766893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41632" y="1484784"/>
            <a:ext cx="1530291" cy="73866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4" name="4 Grupo"/>
          <p:cNvGrpSpPr/>
          <p:nvPr/>
        </p:nvGrpSpPr>
        <p:grpSpPr>
          <a:xfrm>
            <a:off x="7161702" y="1632220"/>
            <a:ext cx="428628" cy="428628"/>
            <a:chOff x="2071670" y="1714488"/>
            <a:chExt cx="428628" cy="428628"/>
          </a:xfrm>
        </p:grpSpPr>
        <p:sp>
          <p:nvSpPr>
            <p:cNvPr id="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7" name="114 Conector recto de flecha"/>
          <p:cNvCxnSpPr>
            <a:stCxn id="5" idx="0"/>
          </p:cNvCxnSpPr>
          <p:nvPr/>
        </p:nvCxnSpPr>
        <p:spPr>
          <a:xfrm flipV="1">
            <a:off x="7376016" y="1115452"/>
            <a:ext cx="0" cy="51676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947" y="1970246"/>
            <a:ext cx="304800" cy="381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947" y="1268760"/>
            <a:ext cx="304800" cy="381000"/>
          </a:xfrm>
          <a:prstGeom prst="rect">
            <a:avLst/>
          </a:prstGeom>
        </p:spPr>
      </p:pic>
      <p:sp>
        <p:nvSpPr>
          <p:cNvPr id="34" name="116 CuadroTexto"/>
          <p:cNvSpPr txBox="1"/>
          <p:nvPr/>
        </p:nvSpPr>
        <p:spPr>
          <a:xfrm>
            <a:off x="395536" y="620688"/>
            <a:ext cx="60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7 CuadroTexto"/>
          <p:cNvSpPr txBox="1"/>
          <p:nvPr/>
        </p:nvSpPr>
        <p:spPr>
          <a:xfrm>
            <a:off x="395536" y="1196752"/>
            <a:ext cx="60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110 Conector recto"/>
          <p:cNvCxnSpPr/>
          <p:nvPr/>
        </p:nvCxnSpPr>
        <p:spPr>
          <a:xfrm>
            <a:off x="2263411" y="836712"/>
            <a:ext cx="0" cy="37571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>
            <a:off x="1903371" y="1412776"/>
            <a:ext cx="0" cy="359930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7 Forma libre"/>
          <p:cNvSpPr/>
          <p:nvPr/>
        </p:nvSpPr>
        <p:spPr>
          <a:xfrm>
            <a:off x="4420231" y="2857228"/>
            <a:ext cx="579483" cy="529684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108 Forma libre"/>
          <p:cNvSpPr/>
          <p:nvPr/>
        </p:nvSpPr>
        <p:spPr>
          <a:xfrm>
            <a:off x="4420320" y="3806716"/>
            <a:ext cx="579394" cy="1014192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3191197" y="692696"/>
            <a:ext cx="1664502" cy="86409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latin typeface="Arial Narrow"/>
              <a:cs typeface="Arial Narrow"/>
            </a:endParaRPr>
          </a:p>
        </p:txBody>
      </p:sp>
      <p:sp>
        <p:nvSpPr>
          <p:cNvPr id="150" name="CuadroTexto 149"/>
          <p:cNvSpPr txBox="1"/>
          <p:nvPr/>
        </p:nvSpPr>
        <p:spPr>
          <a:xfrm>
            <a:off x="3531869" y="863134"/>
            <a:ext cx="1035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Sistema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Desconocido</a:t>
            </a:r>
          </a:p>
        </p:txBody>
      </p:sp>
      <p:cxnSp>
        <p:nvCxnSpPr>
          <p:cNvPr id="201" name="Conector recto de flecha 200"/>
          <p:cNvCxnSpPr>
            <a:stCxn id="145" idx="3"/>
          </p:cNvCxnSpPr>
          <p:nvPr/>
        </p:nvCxnSpPr>
        <p:spPr>
          <a:xfrm>
            <a:off x="1433165" y="835002"/>
            <a:ext cx="1758032" cy="171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de flecha 205"/>
          <p:cNvCxnSpPr>
            <a:stCxn id="159" idx="3"/>
          </p:cNvCxnSpPr>
          <p:nvPr/>
        </p:nvCxnSpPr>
        <p:spPr>
          <a:xfrm flipV="1">
            <a:off x="1434152" y="1412776"/>
            <a:ext cx="1757045" cy="171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de flecha 206"/>
          <p:cNvCxnSpPr>
            <a:stCxn id="2" idx="3"/>
          </p:cNvCxnSpPr>
          <p:nvPr/>
        </p:nvCxnSpPr>
        <p:spPr>
          <a:xfrm flipV="1">
            <a:off x="4855699" y="1115452"/>
            <a:ext cx="2905056" cy="929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angular 209"/>
          <p:cNvCxnSpPr>
            <a:stCxn id="457" idx="3"/>
            <a:endCxn id="5" idx="2"/>
          </p:cNvCxnSpPr>
          <p:nvPr/>
        </p:nvCxnSpPr>
        <p:spPr>
          <a:xfrm flipV="1">
            <a:off x="6868503" y="2060848"/>
            <a:ext cx="507513" cy="151975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2" name="Agrupar 311"/>
          <p:cNvGrpSpPr/>
          <p:nvPr/>
        </p:nvGrpSpPr>
        <p:grpSpPr>
          <a:xfrm>
            <a:off x="2884072" y="3438292"/>
            <a:ext cx="72008" cy="368424"/>
            <a:chOff x="2312341" y="4258712"/>
            <a:chExt cx="72008" cy="368424"/>
          </a:xfrm>
        </p:grpSpPr>
        <p:sp>
          <p:nvSpPr>
            <p:cNvPr id="309" name="Elipse 308"/>
            <p:cNvSpPr/>
            <p:nvPr/>
          </p:nvSpPr>
          <p:spPr>
            <a:xfrm>
              <a:off x="2312341" y="42587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0" name="Elipse 309"/>
            <p:cNvSpPr/>
            <p:nvPr/>
          </p:nvSpPr>
          <p:spPr>
            <a:xfrm>
              <a:off x="2312341" y="44111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1" name="Elipse 310"/>
            <p:cNvSpPr/>
            <p:nvPr/>
          </p:nvSpPr>
          <p:spPr>
            <a:xfrm>
              <a:off x="2312341" y="455512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7" name="4 Grupo"/>
          <p:cNvGrpSpPr/>
          <p:nvPr/>
        </p:nvGrpSpPr>
        <p:grpSpPr>
          <a:xfrm>
            <a:off x="3343531" y="2649624"/>
            <a:ext cx="428628" cy="428628"/>
            <a:chOff x="2071670" y="1714488"/>
            <a:chExt cx="428628" cy="428628"/>
          </a:xfrm>
        </p:grpSpPr>
        <p:sp>
          <p:nvSpPr>
            <p:cNvPr id="38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8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90" name="107 Forma libre"/>
          <p:cNvSpPr/>
          <p:nvPr/>
        </p:nvSpPr>
        <p:spPr>
          <a:xfrm>
            <a:off x="3065007" y="2646203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1" name="108 Forma libre"/>
          <p:cNvSpPr/>
          <p:nvPr/>
        </p:nvSpPr>
        <p:spPr>
          <a:xfrm>
            <a:off x="3053345" y="2934236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2" name="114 Conector recto de flecha"/>
          <p:cNvCxnSpPr>
            <a:stCxn id="388" idx="3"/>
            <a:endCxn id="397" idx="1"/>
          </p:cNvCxnSpPr>
          <p:nvPr/>
        </p:nvCxnSpPr>
        <p:spPr>
          <a:xfrm flipV="1">
            <a:off x="3772159" y="2860518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Agrupar 392"/>
          <p:cNvGrpSpPr/>
          <p:nvPr/>
        </p:nvGrpSpPr>
        <p:grpSpPr>
          <a:xfrm>
            <a:off x="3991603" y="2646204"/>
            <a:ext cx="428628" cy="428628"/>
            <a:chOff x="3857620" y="142852"/>
            <a:chExt cx="428628" cy="428628"/>
          </a:xfrm>
        </p:grpSpPr>
        <p:grpSp>
          <p:nvGrpSpPr>
            <p:cNvPr id="39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39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398" name="183 Conector recto"/>
              <p:cNvCxnSpPr>
                <a:stCxn id="397" idx="1"/>
                <a:endCxn id="39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184 Conector recto"/>
              <p:cNvCxnSpPr>
                <a:stCxn id="397" idx="0"/>
                <a:endCxn id="39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95" name="Imagen 39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396" name="Imagen 39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02" name="74 Grupo"/>
          <p:cNvGrpSpPr/>
          <p:nvPr/>
        </p:nvGrpSpPr>
        <p:grpSpPr>
          <a:xfrm>
            <a:off x="2707817" y="2862228"/>
            <a:ext cx="428628" cy="428628"/>
            <a:chOff x="785786" y="928670"/>
            <a:chExt cx="428628" cy="428628"/>
          </a:xfrm>
        </p:grpSpPr>
        <p:cxnSp>
          <p:nvCxnSpPr>
            <p:cNvPr id="404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03" name="110 Conector recto"/>
          <p:cNvCxnSpPr/>
          <p:nvPr/>
        </p:nvCxnSpPr>
        <p:spPr>
          <a:xfrm flipV="1">
            <a:off x="1903371" y="3076542"/>
            <a:ext cx="1163916" cy="912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74 Grupo"/>
          <p:cNvGrpSpPr/>
          <p:nvPr/>
        </p:nvGrpSpPr>
        <p:grpSpPr>
          <a:xfrm>
            <a:off x="2707817" y="2433600"/>
            <a:ext cx="428628" cy="428628"/>
            <a:chOff x="785786" y="928670"/>
            <a:chExt cx="428628" cy="428628"/>
          </a:xfrm>
        </p:grpSpPr>
        <p:cxnSp>
          <p:nvCxnSpPr>
            <p:cNvPr id="40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08" name="110 Conector recto"/>
          <p:cNvCxnSpPr>
            <a:endCxn id="410" idx="2"/>
          </p:cNvCxnSpPr>
          <p:nvPr/>
        </p:nvCxnSpPr>
        <p:spPr>
          <a:xfrm flipV="1">
            <a:off x="2263411" y="2647914"/>
            <a:ext cx="515844" cy="171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Agrupar 410"/>
          <p:cNvGrpSpPr/>
          <p:nvPr/>
        </p:nvGrpSpPr>
        <p:grpSpPr>
          <a:xfrm>
            <a:off x="2551443" y="1998132"/>
            <a:ext cx="585002" cy="428628"/>
            <a:chOff x="1979712" y="2780928"/>
            <a:chExt cx="585002" cy="428628"/>
          </a:xfrm>
        </p:grpSpPr>
        <p:grpSp>
          <p:nvGrpSpPr>
            <p:cNvPr id="41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1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1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6" name="Conector angular 415"/>
          <p:cNvCxnSpPr>
            <a:stCxn id="415" idx="6"/>
            <a:endCxn id="388" idx="0"/>
          </p:cNvCxnSpPr>
          <p:nvPr/>
        </p:nvCxnSpPr>
        <p:spPr>
          <a:xfrm>
            <a:off x="3065007" y="2212446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7" name="4 Grupo"/>
          <p:cNvGrpSpPr/>
          <p:nvPr/>
        </p:nvGrpSpPr>
        <p:grpSpPr>
          <a:xfrm>
            <a:off x="3343531" y="4593840"/>
            <a:ext cx="428628" cy="428628"/>
            <a:chOff x="2071670" y="1714488"/>
            <a:chExt cx="428628" cy="428628"/>
          </a:xfrm>
        </p:grpSpPr>
        <p:sp>
          <p:nvSpPr>
            <p:cNvPr id="41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1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20" name="107 Forma libre"/>
          <p:cNvSpPr/>
          <p:nvPr/>
        </p:nvSpPr>
        <p:spPr>
          <a:xfrm>
            <a:off x="3065007" y="4590419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1" name="108 Forma libre"/>
          <p:cNvSpPr/>
          <p:nvPr/>
        </p:nvSpPr>
        <p:spPr>
          <a:xfrm>
            <a:off x="3053345" y="4878452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2" name="114 Conector recto de flecha"/>
          <p:cNvCxnSpPr>
            <a:stCxn id="418" idx="3"/>
            <a:endCxn id="427" idx="1"/>
          </p:cNvCxnSpPr>
          <p:nvPr/>
        </p:nvCxnSpPr>
        <p:spPr>
          <a:xfrm flipV="1">
            <a:off x="3772159" y="4804734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3" name="Agrupar 422"/>
          <p:cNvGrpSpPr/>
          <p:nvPr/>
        </p:nvGrpSpPr>
        <p:grpSpPr>
          <a:xfrm>
            <a:off x="3991603" y="4590420"/>
            <a:ext cx="428628" cy="428628"/>
            <a:chOff x="3857620" y="142852"/>
            <a:chExt cx="428628" cy="428628"/>
          </a:xfrm>
        </p:grpSpPr>
        <p:grpSp>
          <p:nvGrpSpPr>
            <p:cNvPr id="42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2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8" name="183 Conector recto"/>
              <p:cNvCxnSpPr>
                <a:stCxn id="427" idx="1"/>
                <a:endCxn id="42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184 Conector recto"/>
              <p:cNvCxnSpPr>
                <a:stCxn id="427" idx="0"/>
                <a:endCxn id="42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25" name="Imagen 42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26" name="Imagen 42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32" name="74 Grupo"/>
          <p:cNvGrpSpPr/>
          <p:nvPr/>
        </p:nvGrpSpPr>
        <p:grpSpPr>
          <a:xfrm>
            <a:off x="2707817" y="4806444"/>
            <a:ext cx="428628" cy="428628"/>
            <a:chOff x="785786" y="928670"/>
            <a:chExt cx="428628" cy="428628"/>
          </a:xfrm>
        </p:grpSpPr>
        <p:cxnSp>
          <p:nvCxnSpPr>
            <p:cNvPr id="434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5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33" name="110 Conector recto"/>
          <p:cNvCxnSpPr>
            <a:endCxn id="435" idx="2"/>
          </p:cNvCxnSpPr>
          <p:nvPr/>
        </p:nvCxnSpPr>
        <p:spPr>
          <a:xfrm flipV="1">
            <a:off x="1903371" y="5020758"/>
            <a:ext cx="875884" cy="912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7" name="74 Grupo"/>
          <p:cNvGrpSpPr/>
          <p:nvPr/>
        </p:nvGrpSpPr>
        <p:grpSpPr>
          <a:xfrm>
            <a:off x="2707817" y="4377816"/>
            <a:ext cx="428628" cy="428628"/>
            <a:chOff x="785786" y="928670"/>
            <a:chExt cx="428628" cy="428628"/>
          </a:xfrm>
        </p:grpSpPr>
        <p:cxnSp>
          <p:nvCxnSpPr>
            <p:cNvPr id="4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38" name="110 Conector recto"/>
          <p:cNvCxnSpPr>
            <a:endCxn id="440" idx="2"/>
          </p:cNvCxnSpPr>
          <p:nvPr/>
        </p:nvCxnSpPr>
        <p:spPr>
          <a:xfrm>
            <a:off x="2263411" y="4590419"/>
            <a:ext cx="515844" cy="171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1" name="Agrupar 440"/>
          <p:cNvGrpSpPr/>
          <p:nvPr/>
        </p:nvGrpSpPr>
        <p:grpSpPr>
          <a:xfrm>
            <a:off x="2551443" y="3942348"/>
            <a:ext cx="585002" cy="428628"/>
            <a:chOff x="1979712" y="2780928"/>
            <a:chExt cx="585002" cy="428628"/>
          </a:xfrm>
        </p:grpSpPr>
        <p:grpSp>
          <p:nvGrpSpPr>
            <p:cNvPr id="44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4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4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6" name="Conector angular 445"/>
          <p:cNvCxnSpPr>
            <a:stCxn id="445" idx="6"/>
            <a:endCxn id="418" idx="0"/>
          </p:cNvCxnSpPr>
          <p:nvPr/>
        </p:nvCxnSpPr>
        <p:spPr>
          <a:xfrm>
            <a:off x="3065007" y="4156662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7" name="4 Grupo"/>
          <p:cNvGrpSpPr/>
          <p:nvPr/>
        </p:nvGrpSpPr>
        <p:grpSpPr>
          <a:xfrm>
            <a:off x="5791803" y="3369704"/>
            <a:ext cx="428628" cy="428628"/>
            <a:chOff x="2071670" y="1714488"/>
            <a:chExt cx="428628" cy="428628"/>
          </a:xfrm>
        </p:grpSpPr>
        <p:sp>
          <p:nvSpPr>
            <p:cNvPr id="4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4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50" name="107 Forma libre"/>
          <p:cNvSpPr/>
          <p:nvPr/>
        </p:nvSpPr>
        <p:spPr>
          <a:xfrm>
            <a:off x="5513279" y="3366283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1" name="108 Forma libre"/>
          <p:cNvSpPr/>
          <p:nvPr/>
        </p:nvSpPr>
        <p:spPr>
          <a:xfrm>
            <a:off x="5501617" y="3654316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2" name="114 Conector recto de flecha"/>
          <p:cNvCxnSpPr>
            <a:stCxn id="448" idx="3"/>
            <a:endCxn id="457" idx="1"/>
          </p:cNvCxnSpPr>
          <p:nvPr/>
        </p:nvCxnSpPr>
        <p:spPr>
          <a:xfrm flipV="1">
            <a:off x="6220431" y="3580598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3" name="Agrupar 452"/>
          <p:cNvGrpSpPr/>
          <p:nvPr/>
        </p:nvGrpSpPr>
        <p:grpSpPr>
          <a:xfrm>
            <a:off x="6439875" y="3366284"/>
            <a:ext cx="428628" cy="428628"/>
            <a:chOff x="3857620" y="142852"/>
            <a:chExt cx="428628" cy="428628"/>
          </a:xfrm>
        </p:grpSpPr>
        <p:grpSp>
          <p:nvGrpSpPr>
            <p:cNvPr id="45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5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58" name="183 Conector recto"/>
              <p:cNvCxnSpPr>
                <a:stCxn id="457" idx="1"/>
                <a:endCxn id="45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184 Conector recto"/>
              <p:cNvCxnSpPr>
                <a:stCxn id="457" idx="0"/>
                <a:endCxn id="45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55" name="Imagen 45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56" name="Imagen 45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61" name="Agrupar 460"/>
          <p:cNvGrpSpPr/>
          <p:nvPr/>
        </p:nvGrpSpPr>
        <p:grpSpPr>
          <a:xfrm>
            <a:off x="4999715" y="3582308"/>
            <a:ext cx="585002" cy="428628"/>
            <a:chOff x="1979712" y="2780928"/>
            <a:chExt cx="585002" cy="428628"/>
          </a:xfrm>
        </p:grpSpPr>
        <p:grpSp>
          <p:nvGrpSpPr>
            <p:cNvPr id="46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6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6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6" name="Agrupar 465"/>
          <p:cNvGrpSpPr/>
          <p:nvPr/>
        </p:nvGrpSpPr>
        <p:grpSpPr>
          <a:xfrm>
            <a:off x="4999715" y="3153680"/>
            <a:ext cx="585002" cy="428628"/>
            <a:chOff x="1979712" y="2780928"/>
            <a:chExt cx="585002" cy="428628"/>
          </a:xfrm>
        </p:grpSpPr>
        <p:grpSp>
          <p:nvGrpSpPr>
            <p:cNvPr id="467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69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0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68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" name="Agrupar 470"/>
          <p:cNvGrpSpPr/>
          <p:nvPr/>
        </p:nvGrpSpPr>
        <p:grpSpPr>
          <a:xfrm>
            <a:off x="4999715" y="2718212"/>
            <a:ext cx="585002" cy="428628"/>
            <a:chOff x="1979712" y="2780928"/>
            <a:chExt cx="585002" cy="428628"/>
          </a:xfrm>
        </p:grpSpPr>
        <p:grpSp>
          <p:nvGrpSpPr>
            <p:cNvPr id="47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7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7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6" name="Conector angular 475"/>
          <p:cNvCxnSpPr>
            <a:stCxn id="475" idx="6"/>
            <a:endCxn id="448" idx="0"/>
          </p:cNvCxnSpPr>
          <p:nvPr/>
        </p:nvCxnSpPr>
        <p:spPr>
          <a:xfrm>
            <a:off x="5513279" y="2932526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7" name="89 CuadroTexto"/>
          <p:cNvSpPr txBox="1"/>
          <p:nvPr/>
        </p:nvSpPr>
        <p:spPr>
          <a:xfrm>
            <a:off x="2263411" y="1844824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8" name="89 CuadroTexto"/>
          <p:cNvSpPr txBox="1"/>
          <p:nvPr/>
        </p:nvSpPr>
        <p:spPr>
          <a:xfrm>
            <a:off x="2220908" y="379833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9" name="89 CuadroTexto"/>
          <p:cNvSpPr txBox="1"/>
          <p:nvPr/>
        </p:nvSpPr>
        <p:spPr>
          <a:xfrm>
            <a:off x="4639675" y="2564904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4" name="Conector recto 493"/>
          <p:cNvCxnSpPr/>
          <p:nvPr/>
        </p:nvCxnSpPr>
        <p:spPr>
          <a:xfrm flipV="1">
            <a:off x="2695459" y="1844824"/>
            <a:ext cx="0" cy="3390248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Conector recto 494"/>
          <p:cNvCxnSpPr>
            <a:endCxn id="3" idx="1"/>
          </p:cNvCxnSpPr>
          <p:nvPr/>
        </p:nvCxnSpPr>
        <p:spPr>
          <a:xfrm>
            <a:off x="4549544" y="1854116"/>
            <a:ext cx="792088" cy="0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Conector recto 499"/>
          <p:cNvCxnSpPr/>
          <p:nvPr/>
        </p:nvCxnSpPr>
        <p:spPr>
          <a:xfrm flipV="1">
            <a:off x="5156089" y="1844824"/>
            <a:ext cx="9915" cy="216611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Conector recto 505"/>
          <p:cNvCxnSpPr/>
          <p:nvPr/>
        </p:nvCxnSpPr>
        <p:spPr>
          <a:xfrm flipV="1">
            <a:off x="5160013" y="1844824"/>
            <a:ext cx="5991" cy="369332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Conector recto 508"/>
          <p:cNvCxnSpPr>
            <a:endCxn id="3" idx="1"/>
          </p:cNvCxnSpPr>
          <p:nvPr/>
        </p:nvCxnSpPr>
        <p:spPr>
          <a:xfrm>
            <a:off x="2677336" y="1854116"/>
            <a:ext cx="266429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3" name="Conector recto 522"/>
          <p:cNvCxnSpPr>
            <a:stCxn id="3" idx="3"/>
            <a:endCxn id="5" idx="1"/>
          </p:cNvCxnSpPr>
          <p:nvPr/>
        </p:nvCxnSpPr>
        <p:spPr>
          <a:xfrm flipV="1">
            <a:off x="6871923" y="1846534"/>
            <a:ext cx="289779" cy="7582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3" name="CuadroTexto 532"/>
          <p:cNvSpPr txBox="1"/>
          <p:nvPr/>
        </p:nvSpPr>
        <p:spPr>
          <a:xfrm>
            <a:off x="4927707" y="816967"/>
            <a:ext cx="59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arrow"/>
                <a:cs typeface="Arial Narrow"/>
              </a:rPr>
              <a:t>Salida</a:t>
            </a:r>
          </a:p>
        </p:txBody>
      </p:sp>
      <p:sp>
        <p:nvSpPr>
          <p:cNvPr id="140" name="117 CuadroTexto"/>
          <p:cNvSpPr txBox="1"/>
          <p:nvPr/>
        </p:nvSpPr>
        <p:spPr>
          <a:xfrm>
            <a:off x="7779762" y="908720"/>
            <a:ext cx="53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117 CuadroTexto"/>
          <p:cNvSpPr txBox="1"/>
          <p:nvPr/>
        </p:nvSpPr>
        <p:spPr>
          <a:xfrm>
            <a:off x="7375979" y="2132856"/>
            <a:ext cx="5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CuadroTexto 141"/>
          <p:cNvSpPr txBox="1"/>
          <p:nvPr/>
        </p:nvSpPr>
        <p:spPr>
          <a:xfrm>
            <a:off x="2407427" y="528935"/>
            <a:ext cx="773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arrow"/>
                <a:cs typeface="Arial Narrow"/>
              </a:rPr>
              <a:t>Entradas</a:t>
            </a:r>
          </a:p>
        </p:txBody>
      </p:sp>
      <p:grpSp>
        <p:nvGrpSpPr>
          <p:cNvPr id="144" name="Agrupar 143"/>
          <p:cNvGrpSpPr/>
          <p:nvPr/>
        </p:nvGrpSpPr>
        <p:grpSpPr>
          <a:xfrm>
            <a:off x="1004537" y="620688"/>
            <a:ext cx="428628" cy="428628"/>
            <a:chOff x="438120" y="5304628"/>
            <a:chExt cx="428628" cy="428628"/>
          </a:xfrm>
        </p:grpSpPr>
        <p:sp>
          <p:nvSpPr>
            <p:cNvPr id="145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6" name="Conector recto 145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Agrupar 157"/>
          <p:cNvGrpSpPr/>
          <p:nvPr/>
        </p:nvGrpSpPr>
        <p:grpSpPr>
          <a:xfrm>
            <a:off x="1005524" y="1200172"/>
            <a:ext cx="428628" cy="428628"/>
            <a:chOff x="438120" y="5304628"/>
            <a:chExt cx="428628" cy="428628"/>
          </a:xfrm>
        </p:grpSpPr>
        <p:sp>
          <p:nvSpPr>
            <p:cNvPr id="159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60" name="Conector recto 159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uadroTexto 35"/>
          <p:cNvSpPr txBox="1"/>
          <p:nvPr/>
        </p:nvSpPr>
        <p:spPr>
          <a:xfrm>
            <a:off x="683568" y="1628800"/>
            <a:ext cx="1093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Generador de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números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aleatorios</a:t>
            </a:r>
          </a:p>
        </p:txBody>
      </p:sp>
    </p:spTree>
    <p:extLst>
      <p:ext uri="{BB962C8B-B14F-4D97-AF65-F5344CB8AC3E}">
        <p14:creationId xmlns:p14="http://schemas.microsoft.com/office/powerpoint/2010/main" val="9995517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16 CuadroTexto"/>
          <p:cNvSpPr txBox="1"/>
          <p:nvPr/>
        </p:nvSpPr>
        <p:spPr>
          <a:xfrm>
            <a:off x="45661" y="2267580"/>
            <a:ext cx="7003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Arial Narrow"/>
                <a:cs typeface="Arial Narrow"/>
              </a:rPr>
              <a:t>Entrada</a:t>
            </a:r>
            <a:endParaRPr lang="en-US" sz="1400" dirty="0">
              <a:latin typeface="Arial Narrow"/>
              <a:cs typeface="Arial Narrow"/>
            </a:endParaRPr>
          </a:p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Agrupar 6"/>
          <p:cNvGrpSpPr/>
          <p:nvPr/>
        </p:nvGrpSpPr>
        <p:grpSpPr>
          <a:xfrm>
            <a:off x="1691680" y="1269913"/>
            <a:ext cx="1664502" cy="864096"/>
            <a:chOff x="3191197" y="692696"/>
            <a:chExt cx="1664502" cy="864096"/>
          </a:xfrm>
        </p:grpSpPr>
        <p:sp>
          <p:nvSpPr>
            <p:cNvPr id="3" name="Rectángulo 2"/>
            <p:cNvSpPr/>
            <p:nvPr/>
          </p:nvSpPr>
          <p:spPr>
            <a:xfrm>
              <a:off x="3191197" y="692696"/>
              <a:ext cx="1664502" cy="8640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531869" y="863134"/>
              <a:ext cx="10357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 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1696013" y="2807350"/>
            <a:ext cx="1664502" cy="864096"/>
            <a:chOff x="3195530" y="2708920"/>
            <a:chExt cx="1664502" cy="864096"/>
          </a:xfrm>
        </p:grpSpPr>
        <p:sp>
          <p:nvSpPr>
            <p:cNvPr id="5" name="Rectángulo 4"/>
            <p:cNvSpPr/>
            <p:nvPr/>
          </p:nvSpPr>
          <p:spPr>
            <a:xfrm>
              <a:off x="3195530" y="2708920"/>
              <a:ext cx="1664502" cy="8640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3613874" y="2879358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9" name="4 Grupo"/>
          <p:cNvGrpSpPr/>
          <p:nvPr/>
        </p:nvGrpSpPr>
        <p:grpSpPr>
          <a:xfrm>
            <a:off x="3948802" y="1487647"/>
            <a:ext cx="428628" cy="428628"/>
            <a:chOff x="2071670" y="1714488"/>
            <a:chExt cx="428628" cy="428628"/>
          </a:xfrm>
        </p:grpSpPr>
        <p:sp>
          <p:nvSpPr>
            <p:cNvPr id="1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2" name="Conector angular 11"/>
          <p:cNvCxnSpPr>
            <a:stCxn id="2" idx="3"/>
            <a:endCxn id="3" idx="1"/>
          </p:cNvCxnSpPr>
          <p:nvPr/>
        </p:nvCxnSpPr>
        <p:spPr>
          <a:xfrm flipV="1">
            <a:off x="745968" y="1701961"/>
            <a:ext cx="945712" cy="8580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2" idx="3"/>
            <a:endCxn id="5" idx="1"/>
          </p:cNvCxnSpPr>
          <p:nvPr/>
        </p:nvCxnSpPr>
        <p:spPr>
          <a:xfrm>
            <a:off x="745968" y="2559968"/>
            <a:ext cx="950045" cy="6794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3" idx="3"/>
            <a:endCxn id="10" idx="1"/>
          </p:cNvCxnSpPr>
          <p:nvPr/>
        </p:nvCxnSpPr>
        <p:spPr>
          <a:xfrm>
            <a:off x="3356182" y="1701961"/>
            <a:ext cx="59262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endCxn id="10" idx="0"/>
          </p:cNvCxnSpPr>
          <p:nvPr/>
        </p:nvCxnSpPr>
        <p:spPr>
          <a:xfrm>
            <a:off x="4163116" y="1059549"/>
            <a:ext cx="0" cy="428098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3878491" y="692696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635896" y="134076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164826" y="11247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31" name="Conector recto de flecha 30"/>
          <p:cNvCxnSpPr>
            <a:stCxn id="10" idx="3"/>
            <a:endCxn id="47" idx="1"/>
          </p:cNvCxnSpPr>
          <p:nvPr/>
        </p:nvCxnSpPr>
        <p:spPr>
          <a:xfrm flipV="1">
            <a:off x="4377430" y="1696452"/>
            <a:ext cx="752815" cy="550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5" idx="3"/>
            <a:endCxn id="39" idx="1"/>
          </p:cNvCxnSpPr>
          <p:nvPr/>
        </p:nvCxnSpPr>
        <p:spPr>
          <a:xfrm>
            <a:off x="3360515" y="3239398"/>
            <a:ext cx="106322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4 Grupo"/>
          <p:cNvGrpSpPr/>
          <p:nvPr/>
        </p:nvGrpSpPr>
        <p:grpSpPr>
          <a:xfrm>
            <a:off x="4423741" y="3025084"/>
            <a:ext cx="428628" cy="428628"/>
            <a:chOff x="2071670" y="1714488"/>
            <a:chExt cx="428628" cy="428628"/>
          </a:xfrm>
        </p:grpSpPr>
        <p:sp>
          <p:nvSpPr>
            <p:cNvPr id="3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2" name="Conector recto de flecha 41"/>
          <p:cNvCxnSpPr>
            <a:endCxn id="39" idx="0"/>
          </p:cNvCxnSpPr>
          <p:nvPr/>
        </p:nvCxnSpPr>
        <p:spPr>
          <a:xfrm>
            <a:off x="4638055" y="1701961"/>
            <a:ext cx="0" cy="13231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116 CuadroTexto"/>
          <p:cNvSpPr txBox="1"/>
          <p:nvPr/>
        </p:nvSpPr>
        <p:spPr>
          <a:xfrm>
            <a:off x="5130245" y="1404064"/>
            <a:ext cx="5938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Arial Narrow"/>
                <a:cs typeface="Arial Narrow"/>
              </a:rPr>
              <a:t>Salida</a:t>
            </a:r>
            <a:endParaRPr lang="en-US" sz="1400" dirty="0">
              <a:latin typeface="Arial Narrow"/>
              <a:cs typeface="Arial Narrow"/>
            </a:endParaRPr>
          </a:p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angular 47"/>
          <p:cNvCxnSpPr>
            <a:stCxn id="39" idx="3"/>
            <a:endCxn id="5" idx="2"/>
          </p:cNvCxnSpPr>
          <p:nvPr/>
        </p:nvCxnSpPr>
        <p:spPr>
          <a:xfrm flipH="1">
            <a:off x="2528264" y="3239398"/>
            <a:ext cx="2324105" cy="432048"/>
          </a:xfrm>
          <a:prstGeom prst="bentConnector4">
            <a:avLst>
              <a:gd name="adj1" fmla="val -9836"/>
              <a:gd name="adj2" fmla="val 258985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116 CuadroTexto"/>
          <p:cNvSpPr txBox="1"/>
          <p:nvPr/>
        </p:nvSpPr>
        <p:spPr>
          <a:xfrm>
            <a:off x="3491880" y="2843644"/>
            <a:ext cx="5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116 CuadroTexto"/>
          <p:cNvSpPr txBox="1"/>
          <p:nvPr/>
        </p:nvSpPr>
        <p:spPr>
          <a:xfrm>
            <a:off x="5076056" y="3276272"/>
            <a:ext cx="5236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 Narrow"/>
                <a:cs typeface="Arial Narrow"/>
              </a:rPr>
              <a:t>Error</a:t>
            </a:r>
          </a:p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4644008" y="26369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173312" y="2852936"/>
            <a:ext cx="254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091966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4 Grupo"/>
          <p:cNvGrpSpPr/>
          <p:nvPr/>
        </p:nvGrpSpPr>
        <p:grpSpPr>
          <a:xfrm>
            <a:off x="3608504" y="1643394"/>
            <a:ext cx="428628" cy="428628"/>
            <a:chOff x="2071670" y="1714488"/>
            <a:chExt cx="428628" cy="428628"/>
          </a:xfrm>
        </p:grpSpPr>
        <p:sp>
          <p:nvSpPr>
            <p:cNvPr id="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" name="74 Grupo"/>
          <p:cNvGrpSpPr/>
          <p:nvPr/>
        </p:nvGrpSpPr>
        <p:grpSpPr>
          <a:xfrm>
            <a:off x="2536934" y="1214766"/>
            <a:ext cx="428628" cy="428628"/>
            <a:chOff x="785786" y="928670"/>
            <a:chExt cx="428628" cy="428628"/>
          </a:xfrm>
        </p:grpSpPr>
        <p:cxnSp>
          <p:nvCxnSpPr>
            <p:cNvPr id="1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77 Grupo"/>
          <p:cNvGrpSpPr/>
          <p:nvPr/>
        </p:nvGrpSpPr>
        <p:grpSpPr>
          <a:xfrm>
            <a:off x="2536934" y="2514900"/>
            <a:ext cx="428628" cy="428628"/>
            <a:chOff x="785786" y="928670"/>
            <a:chExt cx="428628" cy="428628"/>
          </a:xfrm>
        </p:grpSpPr>
        <p:cxnSp>
          <p:nvCxnSpPr>
            <p:cNvPr id="1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" name="86 Grupo"/>
          <p:cNvGrpSpPr/>
          <p:nvPr/>
        </p:nvGrpSpPr>
        <p:grpSpPr>
          <a:xfrm>
            <a:off x="2536934" y="1643394"/>
            <a:ext cx="428628" cy="428628"/>
            <a:chOff x="785786" y="928670"/>
            <a:chExt cx="428628" cy="428628"/>
          </a:xfrm>
        </p:grpSpPr>
        <p:cxnSp>
          <p:nvCxnSpPr>
            <p:cNvPr id="1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89 CuadroTexto"/>
          <p:cNvSpPr txBox="1"/>
          <p:nvPr/>
        </p:nvSpPr>
        <p:spPr>
          <a:xfrm>
            <a:off x="1619672" y="10713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91 Conector recto de flecha"/>
          <p:cNvCxnSpPr/>
          <p:nvPr/>
        </p:nvCxnSpPr>
        <p:spPr>
          <a:xfrm>
            <a:off x="2894124" y="1857708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07 Forma libre"/>
          <p:cNvSpPr/>
          <p:nvPr/>
        </p:nvSpPr>
        <p:spPr>
          <a:xfrm>
            <a:off x="2882461" y="1435538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08 Forma libre"/>
          <p:cNvSpPr/>
          <p:nvPr/>
        </p:nvSpPr>
        <p:spPr>
          <a:xfrm>
            <a:off x="2882461" y="2000081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110 Conector recto"/>
          <p:cNvCxnSpPr/>
          <p:nvPr/>
        </p:nvCxnSpPr>
        <p:spPr>
          <a:xfrm>
            <a:off x="2251182" y="14290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2 Conector recto"/>
          <p:cNvCxnSpPr/>
          <p:nvPr/>
        </p:nvCxnSpPr>
        <p:spPr>
          <a:xfrm>
            <a:off x="2251182" y="18577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113 Conector recto"/>
          <p:cNvCxnSpPr/>
          <p:nvPr/>
        </p:nvCxnSpPr>
        <p:spPr>
          <a:xfrm>
            <a:off x="2251182" y="272921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114 Conector recto de flecha"/>
          <p:cNvCxnSpPr>
            <a:stCxn id="9" idx="3"/>
            <a:endCxn id="44" idx="1"/>
          </p:cNvCxnSpPr>
          <p:nvPr/>
        </p:nvCxnSpPr>
        <p:spPr>
          <a:xfrm flipV="1">
            <a:off x="4037132" y="1856208"/>
            <a:ext cx="1030501" cy="1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116 CuadroTexto"/>
          <p:cNvSpPr txBox="1"/>
          <p:nvPr/>
        </p:nvSpPr>
        <p:spPr>
          <a:xfrm>
            <a:off x="1619672" y="1494076"/>
            <a:ext cx="6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117 CuadroTexto"/>
          <p:cNvSpPr txBox="1"/>
          <p:nvPr/>
        </p:nvSpPr>
        <p:spPr>
          <a:xfrm>
            <a:off x="1619672" y="2358172"/>
            <a:ext cx="6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1707538" y="142908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1708340" y="185770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1708340" y="27292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/>
          <p:cNvGrpSpPr/>
          <p:nvPr/>
        </p:nvGrpSpPr>
        <p:grpSpPr>
          <a:xfrm>
            <a:off x="1835696" y="1935416"/>
            <a:ext cx="72008" cy="512440"/>
            <a:chOff x="3491880" y="2844552"/>
            <a:chExt cx="72008" cy="512440"/>
          </a:xfrm>
        </p:grpSpPr>
        <p:sp>
          <p:nvSpPr>
            <p:cNvPr id="34" name="Elipse 33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Elipse 34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8" name="116 CuadroTexto"/>
          <p:cNvSpPr txBox="1"/>
          <p:nvPr/>
        </p:nvSpPr>
        <p:spPr>
          <a:xfrm>
            <a:off x="2904238" y="98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116 CuadroTexto"/>
          <p:cNvSpPr txBox="1"/>
          <p:nvPr/>
        </p:nvSpPr>
        <p:spPr>
          <a:xfrm>
            <a:off x="2904238" y="141277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2936349" y="2214156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3" name="4 Grupo"/>
          <p:cNvGrpSpPr/>
          <p:nvPr/>
        </p:nvGrpSpPr>
        <p:grpSpPr>
          <a:xfrm>
            <a:off x="5067633" y="1641894"/>
            <a:ext cx="428628" cy="428628"/>
            <a:chOff x="2071670" y="1714488"/>
            <a:chExt cx="428628" cy="428628"/>
          </a:xfrm>
        </p:grpSpPr>
        <p:sp>
          <p:nvSpPr>
            <p:cNvPr id="4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6" name="114 Conector recto de flecha"/>
          <p:cNvCxnSpPr>
            <a:stCxn id="44" idx="0"/>
          </p:cNvCxnSpPr>
          <p:nvPr/>
        </p:nvCxnSpPr>
        <p:spPr>
          <a:xfrm flipV="1">
            <a:off x="5281947" y="1278383"/>
            <a:ext cx="7046" cy="36351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n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256" y="1484784"/>
            <a:ext cx="304800" cy="381000"/>
          </a:xfrm>
          <a:prstGeom prst="rect">
            <a:avLst/>
          </a:prstGeom>
        </p:spPr>
      </p:pic>
      <p:sp>
        <p:nvSpPr>
          <p:cNvPr id="49" name="89 CuadroTexto"/>
          <p:cNvSpPr txBox="1"/>
          <p:nvPr/>
        </p:nvSpPr>
        <p:spPr>
          <a:xfrm>
            <a:off x="5365176" y="796062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" name="Imagen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268760"/>
            <a:ext cx="304800" cy="381000"/>
          </a:xfrm>
          <a:prstGeom prst="rect">
            <a:avLst/>
          </a:prstGeom>
        </p:spPr>
      </p:pic>
      <p:sp>
        <p:nvSpPr>
          <p:cNvPr id="54" name="CuadroTexto 53"/>
          <p:cNvSpPr txBox="1"/>
          <p:nvPr/>
        </p:nvSpPr>
        <p:spPr>
          <a:xfrm>
            <a:off x="6300192" y="146704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4219031" y="157439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Salida</a:t>
            </a:r>
          </a:p>
        </p:txBody>
      </p:sp>
      <p:cxnSp>
        <p:nvCxnSpPr>
          <p:cNvPr id="68" name="114 Conector recto de flecha"/>
          <p:cNvCxnSpPr>
            <a:stCxn id="44" idx="3"/>
          </p:cNvCxnSpPr>
          <p:nvPr/>
        </p:nvCxnSpPr>
        <p:spPr>
          <a:xfrm>
            <a:off x="5496261" y="1856208"/>
            <a:ext cx="875939" cy="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116 CuadroTexto"/>
          <p:cNvSpPr txBox="1"/>
          <p:nvPr/>
        </p:nvSpPr>
        <p:spPr>
          <a:xfrm>
            <a:off x="6372200" y="1628800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89 CuadroTexto"/>
          <p:cNvSpPr txBox="1"/>
          <p:nvPr/>
        </p:nvSpPr>
        <p:spPr>
          <a:xfrm>
            <a:off x="4285056" y="190754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Conector recto de flecha 72"/>
          <p:cNvCxnSpPr/>
          <p:nvPr/>
        </p:nvCxnSpPr>
        <p:spPr>
          <a:xfrm>
            <a:off x="5292080" y="796062"/>
            <a:ext cx="0" cy="3693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002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/>
          <p:cNvGrpSpPr/>
          <p:nvPr/>
        </p:nvGrpSpPr>
        <p:grpSpPr>
          <a:xfrm>
            <a:off x="3017005" y="2132856"/>
            <a:ext cx="1296144" cy="693658"/>
            <a:chOff x="3203848" y="3239398"/>
            <a:chExt cx="1296144" cy="693658"/>
          </a:xfrm>
        </p:grpSpPr>
        <p:sp>
          <p:nvSpPr>
            <p:cNvPr id="3" name="Rectángulo 2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19" name="4 Grupo"/>
          <p:cNvGrpSpPr/>
          <p:nvPr/>
        </p:nvGrpSpPr>
        <p:grpSpPr>
          <a:xfrm>
            <a:off x="5067633" y="2252378"/>
            <a:ext cx="428628" cy="428628"/>
            <a:chOff x="2071670" y="1714488"/>
            <a:chExt cx="428628" cy="428628"/>
          </a:xfrm>
        </p:grpSpPr>
        <p:sp>
          <p:nvSpPr>
            <p:cNvPr id="2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23" name="Conector angular 22"/>
          <p:cNvCxnSpPr>
            <a:stCxn id="20" idx="2"/>
            <a:endCxn id="3" idx="2"/>
          </p:cNvCxnSpPr>
          <p:nvPr/>
        </p:nvCxnSpPr>
        <p:spPr>
          <a:xfrm rot="5400000">
            <a:off x="4400758" y="1945325"/>
            <a:ext cx="145508" cy="1616870"/>
          </a:xfrm>
          <a:prstGeom prst="bentConnector3">
            <a:avLst>
              <a:gd name="adj1" fmla="val 257105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1043608" y="2132856"/>
            <a:ext cx="1296144" cy="693658"/>
            <a:chOff x="2729177" y="278092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2729177" y="278092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986244" y="2973869"/>
              <a:ext cx="782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Retardos</a:t>
              </a:r>
            </a:p>
          </p:txBody>
        </p:sp>
      </p:grpSp>
      <p:cxnSp>
        <p:nvCxnSpPr>
          <p:cNvPr id="30" name="114 Conector recto de flecha"/>
          <p:cNvCxnSpPr>
            <a:stCxn id="27" idx="3"/>
            <a:endCxn id="3" idx="1"/>
          </p:cNvCxnSpPr>
          <p:nvPr/>
        </p:nvCxnSpPr>
        <p:spPr>
          <a:xfrm>
            <a:off x="2339752" y="2479685"/>
            <a:ext cx="6772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114 Conector recto de flecha"/>
          <p:cNvCxnSpPr>
            <a:stCxn id="3" idx="3"/>
            <a:endCxn id="20" idx="1"/>
          </p:cNvCxnSpPr>
          <p:nvPr/>
        </p:nvCxnSpPr>
        <p:spPr>
          <a:xfrm flipV="1">
            <a:off x="4313149" y="2466692"/>
            <a:ext cx="754484" cy="12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14 Conector recto de flecha"/>
          <p:cNvCxnSpPr>
            <a:endCxn id="54" idx="1"/>
          </p:cNvCxnSpPr>
          <p:nvPr/>
        </p:nvCxnSpPr>
        <p:spPr>
          <a:xfrm>
            <a:off x="366355" y="1555414"/>
            <a:ext cx="2279850" cy="13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14 Conector recto de flecha"/>
          <p:cNvCxnSpPr/>
          <p:nvPr/>
        </p:nvCxnSpPr>
        <p:spPr>
          <a:xfrm>
            <a:off x="683568" y="1555414"/>
            <a:ext cx="0" cy="924271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14 Conector recto de flecha"/>
          <p:cNvCxnSpPr>
            <a:endCxn id="27" idx="1"/>
          </p:cNvCxnSpPr>
          <p:nvPr/>
        </p:nvCxnSpPr>
        <p:spPr>
          <a:xfrm>
            <a:off x="660241" y="2479685"/>
            <a:ext cx="383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n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844824"/>
            <a:ext cx="304800" cy="381000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256" y="2060848"/>
            <a:ext cx="304800" cy="381000"/>
          </a:xfrm>
          <a:prstGeom prst="rect">
            <a:avLst/>
          </a:prstGeom>
        </p:spPr>
      </p:pic>
      <p:sp>
        <p:nvSpPr>
          <p:cNvPr id="46" name="116 CuadroTexto"/>
          <p:cNvSpPr txBox="1"/>
          <p:nvPr/>
        </p:nvSpPr>
        <p:spPr>
          <a:xfrm>
            <a:off x="4226010" y="3059668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89 CuadroTexto"/>
          <p:cNvSpPr txBox="1"/>
          <p:nvPr/>
        </p:nvSpPr>
        <p:spPr>
          <a:xfrm>
            <a:off x="4429072" y="2483604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116 CuadroTexto"/>
          <p:cNvSpPr txBox="1"/>
          <p:nvPr/>
        </p:nvSpPr>
        <p:spPr>
          <a:xfrm>
            <a:off x="2398561" y="2483604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89 CuadroTexto"/>
          <p:cNvSpPr txBox="1"/>
          <p:nvPr/>
        </p:nvSpPr>
        <p:spPr>
          <a:xfrm>
            <a:off x="5292080" y="1619508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6229275" y="2150460"/>
            <a:ext cx="107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Pronóstico</a:t>
            </a:r>
          </a:p>
        </p:txBody>
      </p:sp>
      <p:grpSp>
        <p:nvGrpSpPr>
          <p:cNvPr id="53" name="4 Grupo"/>
          <p:cNvGrpSpPr/>
          <p:nvPr/>
        </p:nvGrpSpPr>
        <p:grpSpPr>
          <a:xfrm>
            <a:off x="2646205" y="1354725"/>
            <a:ext cx="428628" cy="428628"/>
            <a:chOff x="2071670" y="1714488"/>
            <a:chExt cx="428628" cy="428628"/>
          </a:xfrm>
        </p:grpSpPr>
        <p:sp>
          <p:nvSpPr>
            <p:cNvPr id="5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57" name="Imagen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984" y="1196752"/>
            <a:ext cx="304800" cy="381000"/>
          </a:xfrm>
          <a:prstGeom prst="rect">
            <a:avLst/>
          </a:prstGeom>
        </p:spPr>
      </p:pic>
      <p:cxnSp>
        <p:nvCxnSpPr>
          <p:cNvPr id="58" name="Conector recto de flecha 57"/>
          <p:cNvCxnSpPr>
            <a:endCxn id="54" idx="0"/>
          </p:cNvCxnSpPr>
          <p:nvPr/>
        </p:nvCxnSpPr>
        <p:spPr>
          <a:xfrm>
            <a:off x="2860519" y="980728"/>
            <a:ext cx="0" cy="37399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2583686" y="620688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2890942" y="101266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63" name="Conector angular 62"/>
          <p:cNvCxnSpPr>
            <a:stCxn id="54" idx="3"/>
            <a:endCxn id="20" idx="0"/>
          </p:cNvCxnSpPr>
          <p:nvPr/>
        </p:nvCxnSpPr>
        <p:spPr>
          <a:xfrm>
            <a:off x="3074833" y="1569039"/>
            <a:ext cx="2207114" cy="683339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8137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1030409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3698362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2725547" y="1442411"/>
            <a:ext cx="140065" cy="2234195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2326553" y="2275162"/>
            <a:ext cx="1371809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14 Conector recto de flecha"/>
          <p:cNvCxnSpPr>
            <a:endCxn id="27" idx="1"/>
          </p:cNvCxnSpPr>
          <p:nvPr/>
        </p:nvCxnSpPr>
        <p:spPr>
          <a:xfrm>
            <a:off x="323528" y="1147860"/>
            <a:ext cx="743971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684132" y="1147860"/>
            <a:ext cx="346277" cy="1134852"/>
            <a:chOff x="683568" y="1555414"/>
            <a:chExt cx="383931" cy="924271"/>
          </a:xfrm>
        </p:grpSpPr>
        <p:cxnSp>
          <p:nvCxnSpPr>
            <p:cNvPr id="17" name="114 Conector recto de flecha"/>
            <p:cNvCxnSpPr/>
            <p:nvPr/>
          </p:nvCxnSpPr>
          <p:spPr>
            <a:xfrm>
              <a:off x="683568" y="1555414"/>
              <a:ext cx="0" cy="9242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4 Conector recto de flecha"/>
            <p:cNvCxnSpPr/>
            <p:nvPr/>
          </p:nvCxnSpPr>
          <p:spPr>
            <a:xfrm>
              <a:off x="684132" y="2479685"/>
              <a:ext cx="3833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966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142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2459017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2411760" y="190583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403125" y="2276872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3925016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283968" y="1979548"/>
            <a:ext cx="23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Identificación de sistemas</a:t>
            </a:r>
          </a:p>
        </p:txBody>
      </p:sp>
      <p:grpSp>
        <p:nvGrpSpPr>
          <p:cNvPr id="26" name="Agrupar 25"/>
          <p:cNvGrpSpPr/>
          <p:nvPr/>
        </p:nvGrpSpPr>
        <p:grpSpPr>
          <a:xfrm>
            <a:off x="1067499" y="801031"/>
            <a:ext cx="1296144" cy="693658"/>
            <a:chOff x="3203848" y="323939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346209" y="3324617"/>
              <a:ext cx="101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cxnSp>
        <p:nvCxnSpPr>
          <p:cNvPr id="33" name="Conector angular 32"/>
          <p:cNvCxnSpPr>
            <a:stCxn id="37" idx="3"/>
            <a:endCxn id="8" idx="0"/>
          </p:cNvCxnSpPr>
          <p:nvPr/>
        </p:nvCxnSpPr>
        <p:spPr>
          <a:xfrm>
            <a:off x="3506881" y="1136991"/>
            <a:ext cx="405795" cy="923857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4 Grupo"/>
          <p:cNvGrpSpPr/>
          <p:nvPr/>
        </p:nvGrpSpPr>
        <p:grpSpPr>
          <a:xfrm>
            <a:off x="3078253" y="922677"/>
            <a:ext cx="428628" cy="428628"/>
            <a:chOff x="2071670" y="1714488"/>
            <a:chExt cx="428628" cy="428628"/>
          </a:xfrm>
        </p:grpSpPr>
        <p:sp>
          <p:nvSpPr>
            <p:cNvPr id="3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032" y="764704"/>
            <a:ext cx="304800" cy="381000"/>
          </a:xfrm>
          <a:prstGeom prst="rect">
            <a:avLst/>
          </a:prstGeom>
        </p:spPr>
      </p:pic>
      <p:cxnSp>
        <p:nvCxnSpPr>
          <p:cNvPr id="40" name="Conector recto de flecha 39"/>
          <p:cNvCxnSpPr>
            <a:endCxn id="37" idx="0"/>
          </p:cNvCxnSpPr>
          <p:nvPr/>
        </p:nvCxnSpPr>
        <p:spPr>
          <a:xfrm>
            <a:off x="3292567" y="548680"/>
            <a:ext cx="0" cy="37399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3015734" y="188640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3322990" y="58061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45" name="114 Conector recto de flecha"/>
          <p:cNvCxnSpPr>
            <a:stCxn id="27" idx="3"/>
            <a:endCxn id="37" idx="1"/>
          </p:cNvCxnSpPr>
          <p:nvPr/>
        </p:nvCxnSpPr>
        <p:spPr>
          <a:xfrm flipV="1">
            <a:off x="2363643" y="1136991"/>
            <a:ext cx="714610" cy="10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2678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4067944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6074626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5432446" y="1773046"/>
            <a:ext cx="140065" cy="1572924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5364088" y="2275162"/>
            <a:ext cx="710538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14 Conector recto de flecha"/>
          <p:cNvCxnSpPr>
            <a:endCxn id="31" idx="1"/>
          </p:cNvCxnSpPr>
          <p:nvPr/>
        </p:nvCxnSpPr>
        <p:spPr>
          <a:xfrm>
            <a:off x="323528" y="1024191"/>
            <a:ext cx="220737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684132" y="1024191"/>
            <a:ext cx="346277" cy="1258521"/>
            <a:chOff x="683568" y="1555414"/>
            <a:chExt cx="383931" cy="924271"/>
          </a:xfrm>
        </p:grpSpPr>
        <p:cxnSp>
          <p:nvCxnSpPr>
            <p:cNvPr id="17" name="114 Conector recto de flecha"/>
            <p:cNvCxnSpPr/>
            <p:nvPr/>
          </p:nvCxnSpPr>
          <p:spPr>
            <a:xfrm>
              <a:off x="683568" y="1555414"/>
              <a:ext cx="0" cy="9242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4 Conector recto de flecha"/>
            <p:cNvCxnSpPr/>
            <p:nvPr/>
          </p:nvCxnSpPr>
          <p:spPr>
            <a:xfrm>
              <a:off x="684132" y="2479685"/>
              <a:ext cx="3833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230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406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5234122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5437184" y="2276872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3419872" y="2271861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6301280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333282" y="500971"/>
            <a:ext cx="1678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Modelado inverso</a:t>
            </a:r>
          </a:p>
        </p:txBody>
      </p:sp>
      <p:grpSp>
        <p:nvGrpSpPr>
          <p:cNvPr id="26" name="Agrupar 25"/>
          <p:cNvGrpSpPr/>
          <p:nvPr/>
        </p:nvGrpSpPr>
        <p:grpSpPr>
          <a:xfrm>
            <a:off x="1067499" y="1930043"/>
            <a:ext cx="1296144" cy="693658"/>
            <a:chOff x="3203848" y="323939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346209" y="3324617"/>
              <a:ext cx="101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cxnSp>
        <p:nvCxnSpPr>
          <p:cNvPr id="33" name="Conector angular 32"/>
          <p:cNvCxnSpPr>
            <a:stCxn id="31" idx="3"/>
            <a:endCxn id="8" idx="0"/>
          </p:cNvCxnSpPr>
          <p:nvPr/>
        </p:nvCxnSpPr>
        <p:spPr>
          <a:xfrm>
            <a:off x="3827046" y="1024191"/>
            <a:ext cx="2461894" cy="1036657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Agrupar 29"/>
          <p:cNvGrpSpPr/>
          <p:nvPr/>
        </p:nvGrpSpPr>
        <p:grpSpPr>
          <a:xfrm>
            <a:off x="2530902" y="677362"/>
            <a:ext cx="1296144" cy="693658"/>
            <a:chOff x="2729177" y="2780928"/>
            <a:chExt cx="1296144" cy="693658"/>
          </a:xfrm>
        </p:grpSpPr>
        <p:sp>
          <p:nvSpPr>
            <p:cNvPr id="31" name="Rectángulo 30"/>
            <p:cNvSpPr/>
            <p:nvPr/>
          </p:nvSpPr>
          <p:spPr>
            <a:xfrm>
              <a:off x="2729177" y="278092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2986244" y="2973869"/>
              <a:ext cx="782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Retardos</a:t>
              </a:r>
            </a:p>
          </p:txBody>
        </p:sp>
      </p:grpSp>
      <p:grpSp>
        <p:nvGrpSpPr>
          <p:cNvPr id="34" name="4 Grupo"/>
          <p:cNvGrpSpPr/>
          <p:nvPr/>
        </p:nvGrpSpPr>
        <p:grpSpPr>
          <a:xfrm>
            <a:off x="2847228" y="2060848"/>
            <a:ext cx="428628" cy="428628"/>
            <a:chOff x="2071670" y="1714488"/>
            <a:chExt cx="428628" cy="428628"/>
          </a:xfrm>
        </p:grpSpPr>
        <p:sp>
          <p:nvSpPr>
            <p:cNvPr id="3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37" name="114 Conector recto de flecha"/>
          <p:cNvCxnSpPr>
            <a:stCxn id="27" idx="3"/>
            <a:endCxn id="35" idx="1"/>
          </p:cNvCxnSpPr>
          <p:nvPr/>
        </p:nvCxnSpPr>
        <p:spPr>
          <a:xfrm flipV="1">
            <a:off x="2363643" y="2275162"/>
            <a:ext cx="483585" cy="1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14 Conector recto de flecha"/>
          <p:cNvCxnSpPr>
            <a:stCxn id="35" idx="3"/>
            <a:endCxn id="4" idx="1"/>
          </p:cNvCxnSpPr>
          <p:nvPr/>
        </p:nvCxnSpPr>
        <p:spPr>
          <a:xfrm>
            <a:off x="3275856" y="2275162"/>
            <a:ext cx="792088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endCxn id="35" idx="2"/>
          </p:cNvCxnSpPr>
          <p:nvPr/>
        </p:nvCxnSpPr>
        <p:spPr>
          <a:xfrm flipV="1">
            <a:off x="3059832" y="2489476"/>
            <a:ext cx="1710" cy="455539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2776917" y="2930918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2530902" y="19168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3106966" y="24208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278941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1665519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3914386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3151114" y="1651954"/>
            <a:ext cx="140065" cy="1815109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2961663" y="2275162"/>
            <a:ext cx="952723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990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166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3094127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3046870" y="190583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1038235" y="2276872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4141040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716016" y="1916832"/>
            <a:ext cx="267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Cancelación de interferencias</a:t>
            </a:r>
          </a:p>
        </p:txBody>
      </p:sp>
      <p:cxnSp>
        <p:nvCxnSpPr>
          <p:cNvPr id="33" name="Conector angular 32"/>
          <p:cNvCxnSpPr>
            <a:endCxn id="8" idx="0"/>
          </p:cNvCxnSpPr>
          <p:nvPr/>
        </p:nvCxnSpPr>
        <p:spPr>
          <a:xfrm>
            <a:off x="611560" y="1147860"/>
            <a:ext cx="3517140" cy="912988"/>
          </a:xfrm>
          <a:prstGeom prst="bentConnector2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114 Conector recto de flecha"/>
          <p:cNvCxnSpPr/>
          <p:nvPr/>
        </p:nvCxnSpPr>
        <p:spPr>
          <a:xfrm flipV="1">
            <a:off x="611560" y="2260292"/>
            <a:ext cx="1066559" cy="2242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116 CuadroTexto"/>
          <p:cNvSpPr txBox="1"/>
          <p:nvPr/>
        </p:nvSpPr>
        <p:spPr>
          <a:xfrm>
            <a:off x="611560" y="764704"/>
            <a:ext cx="56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s+n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116 CuadroTexto"/>
          <p:cNvSpPr txBox="1"/>
          <p:nvPr/>
        </p:nvSpPr>
        <p:spPr>
          <a:xfrm>
            <a:off x="611560" y="1916832"/>
            <a:ext cx="39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n’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79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1848416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3834158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114 Conector recto de flecha"/>
          <p:cNvCxnSpPr/>
          <p:nvPr/>
        </p:nvCxnSpPr>
        <p:spPr>
          <a:xfrm flipV="1">
            <a:off x="3566481" y="1845235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Agrupar 45"/>
          <p:cNvGrpSpPr/>
          <p:nvPr/>
        </p:nvGrpSpPr>
        <p:grpSpPr>
          <a:xfrm>
            <a:off x="3131840" y="1632220"/>
            <a:ext cx="428628" cy="428628"/>
            <a:chOff x="3857620" y="142852"/>
            <a:chExt cx="428628" cy="428628"/>
          </a:xfrm>
        </p:grpSpPr>
        <p:grpSp>
          <p:nvGrpSpPr>
            <p:cNvPr id="47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50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1" name="183 Conector recto"/>
              <p:cNvCxnSpPr>
                <a:stCxn id="50" idx="1"/>
                <a:endCxn id="50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184 Conector recto"/>
              <p:cNvCxnSpPr>
                <a:stCxn id="50" idx="0"/>
                <a:endCxn id="50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9" name="Imagen 48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55" name="Agrupar 54"/>
          <p:cNvGrpSpPr/>
          <p:nvPr/>
        </p:nvGrpSpPr>
        <p:grpSpPr>
          <a:xfrm>
            <a:off x="4503412" y="1556792"/>
            <a:ext cx="428628" cy="428628"/>
            <a:chOff x="3857620" y="142852"/>
            <a:chExt cx="428628" cy="428628"/>
          </a:xfrm>
        </p:grpSpPr>
        <p:grpSp>
          <p:nvGrpSpPr>
            <p:cNvPr id="56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59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0" name="183 Conector recto"/>
              <p:cNvCxnSpPr>
                <a:stCxn id="59" idx="1"/>
                <a:endCxn id="59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184 Conector recto"/>
              <p:cNvCxnSpPr>
                <a:stCxn id="59" idx="0"/>
                <a:endCxn id="59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57" name="Imagen 56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58" name="Imagen 57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sp>
        <p:nvSpPr>
          <p:cNvPr id="63" name="CuadroTexto 62"/>
          <p:cNvSpPr txBox="1"/>
          <p:nvPr/>
        </p:nvSpPr>
        <p:spPr>
          <a:xfrm>
            <a:off x="5076056" y="1619508"/>
            <a:ext cx="138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>
                <a:latin typeface="Times New Roman"/>
                <a:cs typeface="Times New Roman"/>
              </a:rPr>
              <a:t>σ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)=</a:t>
            </a:r>
            <a:r>
              <a:rPr lang="es-ES" dirty="0" err="1">
                <a:latin typeface="Times New Roman"/>
                <a:cs typeface="Times New Roman"/>
              </a:rPr>
              <a:t>tanh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</a:t>
            </a:r>
          </a:p>
        </p:txBody>
      </p:sp>
      <p:grpSp>
        <p:nvGrpSpPr>
          <p:cNvPr id="64" name="Agrupar 63"/>
          <p:cNvGrpSpPr/>
          <p:nvPr/>
        </p:nvGrpSpPr>
        <p:grpSpPr>
          <a:xfrm>
            <a:off x="4499992" y="2208284"/>
            <a:ext cx="428628" cy="428628"/>
            <a:chOff x="285720" y="857232"/>
            <a:chExt cx="428628" cy="428628"/>
          </a:xfrm>
        </p:grpSpPr>
        <p:sp>
          <p:nvSpPr>
            <p:cNvPr id="6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9" name="Imagen 68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0" name="Imagen 6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71" name="CuadroTexto 70"/>
          <p:cNvSpPr txBox="1"/>
          <p:nvPr/>
        </p:nvSpPr>
        <p:spPr>
          <a:xfrm>
            <a:off x="5032800" y="2204864"/>
            <a:ext cx="198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>
                <a:latin typeface="Times New Roman"/>
                <a:cs typeface="Times New Roman"/>
              </a:rPr>
              <a:t>σ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)=[1+exp(-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)]</a:t>
            </a:r>
            <a:r>
              <a:rPr lang="es-ES" baseline="30000" dirty="0">
                <a:latin typeface="Times New Roman"/>
                <a:cs typeface="Times New Roma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84757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1977749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24766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24766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24766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07504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381956" y="1848416"/>
            <a:ext cx="595793" cy="10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370293" y="1426246"/>
            <a:ext cx="607456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370293" y="1990789"/>
            <a:ext cx="607456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739014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739014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739014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409797" y="1848416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07504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07504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195370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196172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196172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323528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743998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755576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755576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3273893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114 Conector recto de flecha"/>
          <p:cNvCxnSpPr/>
          <p:nvPr/>
        </p:nvCxnSpPr>
        <p:spPr>
          <a:xfrm>
            <a:off x="3057869" y="1847742"/>
            <a:ext cx="262903" cy="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2625821" y="1633062"/>
            <a:ext cx="428628" cy="428628"/>
            <a:chOff x="3857620" y="142852"/>
            <a:chExt cx="428628" cy="428628"/>
          </a:xfrm>
        </p:grpSpPr>
        <p:grpSp>
          <p:nvGrpSpPr>
            <p:cNvPr id="46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9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0" name="183 Conector recto"/>
              <p:cNvCxnSpPr>
                <a:stCxn id="49" idx="1"/>
                <a:endCxn id="49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184 Conector recto"/>
              <p:cNvCxnSpPr>
                <a:stCxn id="49" idx="0"/>
                <a:endCxn id="49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sp>
        <p:nvSpPr>
          <p:cNvPr id="53" name="89 CuadroTexto"/>
          <p:cNvSpPr txBox="1"/>
          <p:nvPr/>
        </p:nvSpPr>
        <p:spPr>
          <a:xfrm>
            <a:off x="3707904" y="105102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116 CuadroTexto"/>
          <p:cNvSpPr txBox="1"/>
          <p:nvPr/>
        </p:nvSpPr>
        <p:spPr>
          <a:xfrm>
            <a:off x="3707904" y="14737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117 CuadroTexto"/>
          <p:cNvSpPr txBox="1"/>
          <p:nvPr/>
        </p:nvSpPr>
        <p:spPr>
          <a:xfrm>
            <a:off x="3707904" y="233787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Conector recto de flecha 55"/>
          <p:cNvCxnSpPr/>
          <p:nvPr/>
        </p:nvCxnSpPr>
        <p:spPr>
          <a:xfrm>
            <a:off x="3795770" y="140878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>
            <a:off x="3796572" y="18374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>
            <a:off x="3796572" y="270892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Agrupar 58"/>
          <p:cNvGrpSpPr/>
          <p:nvPr/>
        </p:nvGrpSpPr>
        <p:grpSpPr>
          <a:xfrm>
            <a:off x="3923928" y="1915122"/>
            <a:ext cx="72008" cy="512440"/>
            <a:chOff x="3491880" y="2844552"/>
            <a:chExt cx="72008" cy="512440"/>
          </a:xfrm>
        </p:grpSpPr>
        <p:sp>
          <p:nvSpPr>
            <p:cNvPr id="60" name="Elipse 59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60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61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62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7" name="116 CuadroTexto"/>
          <p:cNvSpPr txBox="1"/>
          <p:nvPr/>
        </p:nvSpPr>
        <p:spPr>
          <a:xfrm>
            <a:off x="4369216" y="104344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116 CuadroTexto"/>
          <p:cNvSpPr txBox="1"/>
          <p:nvPr/>
        </p:nvSpPr>
        <p:spPr>
          <a:xfrm>
            <a:off x="4369216" y="147549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107 Forma libre"/>
          <p:cNvSpPr/>
          <p:nvPr/>
        </p:nvSpPr>
        <p:spPr>
          <a:xfrm>
            <a:off x="4365728" y="1412776"/>
            <a:ext cx="723568" cy="424638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1" name="91 Conector recto de flecha"/>
          <p:cNvCxnSpPr/>
          <p:nvPr/>
        </p:nvCxnSpPr>
        <p:spPr>
          <a:xfrm>
            <a:off x="4365728" y="184482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108 Forma libre"/>
          <p:cNvSpPr/>
          <p:nvPr/>
        </p:nvSpPr>
        <p:spPr>
          <a:xfrm>
            <a:off x="4365728" y="1837414"/>
            <a:ext cx="723568" cy="880559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114 Conector recto de flecha"/>
          <p:cNvCxnSpPr/>
          <p:nvPr/>
        </p:nvCxnSpPr>
        <p:spPr>
          <a:xfrm>
            <a:off x="5110504" y="1857902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14 Conector recto de flecha"/>
          <p:cNvCxnSpPr/>
          <p:nvPr/>
        </p:nvCxnSpPr>
        <p:spPr>
          <a:xfrm>
            <a:off x="5717048" y="1858770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16 CuadroTexto"/>
          <p:cNvSpPr txBox="1"/>
          <p:nvPr/>
        </p:nvSpPr>
        <p:spPr>
          <a:xfrm>
            <a:off x="6169416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116 CuadroTexto"/>
          <p:cNvSpPr txBox="1"/>
          <p:nvPr/>
        </p:nvSpPr>
        <p:spPr>
          <a:xfrm>
            <a:off x="4389749" y="234888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116 CuadroTexto"/>
          <p:cNvSpPr txBox="1"/>
          <p:nvPr/>
        </p:nvSpPr>
        <p:spPr>
          <a:xfrm>
            <a:off x="5095180" y="1485652"/>
            <a:ext cx="5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(.) 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116 CuadroTexto"/>
          <p:cNvSpPr txBox="1"/>
          <p:nvPr/>
        </p:nvSpPr>
        <p:spPr>
          <a:xfrm>
            <a:off x="2553813" y="1259468"/>
            <a:ext cx="5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(.)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89 CuadroTexto"/>
          <p:cNvSpPr txBox="1"/>
          <p:nvPr/>
        </p:nvSpPr>
        <p:spPr>
          <a:xfrm>
            <a:off x="6588224" y="10527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116 CuadroTexto"/>
          <p:cNvSpPr txBox="1"/>
          <p:nvPr/>
        </p:nvSpPr>
        <p:spPr>
          <a:xfrm>
            <a:off x="6588224" y="14754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117 CuadroTexto"/>
          <p:cNvSpPr txBox="1"/>
          <p:nvPr/>
        </p:nvSpPr>
        <p:spPr>
          <a:xfrm>
            <a:off x="6588224" y="233958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9" name="Conector recto de flecha 88"/>
          <p:cNvCxnSpPr/>
          <p:nvPr/>
        </p:nvCxnSpPr>
        <p:spPr>
          <a:xfrm>
            <a:off x="6676090" y="141049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/>
          <p:nvPr/>
        </p:nvCxnSpPr>
        <p:spPr>
          <a:xfrm>
            <a:off x="6676892" y="183912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>
            <a:off x="6676892" y="271063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Agrupar 91"/>
          <p:cNvGrpSpPr/>
          <p:nvPr/>
        </p:nvGrpSpPr>
        <p:grpSpPr>
          <a:xfrm>
            <a:off x="6804248" y="1916832"/>
            <a:ext cx="72008" cy="512440"/>
            <a:chOff x="3491880" y="2844552"/>
            <a:chExt cx="72008" cy="512440"/>
          </a:xfrm>
        </p:grpSpPr>
        <p:sp>
          <p:nvSpPr>
            <p:cNvPr id="93" name="Elipse 9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Elipse 9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Elipse 9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Elipse 9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107 Forma libre"/>
          <p:cNvSpPr/>
          <p:nvPr/>
        </p:nvSpPr>
        <p:spPr>
          <a:xfrm>
            <a:off x="7257456" y="1420380"/>
            <a:ext cx="504056" cy="361695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79 Elipse"/>
          <p:cNvSpPr/>
          <p:nvPr/>
        </p:nvSpPr>
        <p:spPr>
          <a:xfrm>
            <a:off x="7740368" y="1765228"/>
            <a:ext cx="144000" cy="144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0" name="114 Conector recto de flecha"/>
          <p:cNvCxnSpPr/>
          <p:nvPr/>
        </p:nvCxnSpPr>
        <p:spPr>
          <a:xfrm>
            <a:off x="7246048" y="1837414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8 Forma libre"/>
          <p:cNvSpPr/>
          <p:nvPr/>
        </p:nvSpPr>
        <p:spPr>
          <a:xfrm>
            <a:off x="7246047" y="1902519"/>
            <a:ext cx="542861" cy="804691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2" name="114 Conector recto de flecha"/>
          <p:cNvCxnSpPr/>
          <p:nvPr/>
        </p:nvCxnSpPr>
        <p:spPr>
          <a:xfrm>
            <a:off x="7884368" y="183735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116 CuadroTexto"/>
          <p:cNvSpPr txBox="1"/>
          <p:nvPr/>
        </p:nvSpPr>
        <p:spPr>
          <a:xfrm>
            <a:off x="8114218" y="162442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116 CuadroTexto"/>
          <p:cNvSpPr txBox="1"/>
          <p:nvPr/>
        </p:nvSpPr>
        <p:spPr>
          <a:xfrm>
            <a:off x="7145192" y="103950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116 CuadroTexto"/>
          <p:cNvSpPr txBox="1"/>
          <p:nvPr/>
        </p:nvSpPr>
        <p:spPr>
          <a:xfrm>
            <a:off x="7145192" y="147155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116 CuadroTexto"/>
          <p:cNvSpPr txBox="1"/>
          <p:nvPr/>
        </p:nvSpPr>
        <p:spPr>
          <a:xfrm>
            <a:off x="7165725" y="234494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76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4571999" y="1404064"/>
            <a:ext cx="429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Redes con retroalimentación (recurrentes)</a:t>
            </a:r>
          </a:p>
        </p:txBody>
      </p:sp>
      <p:cxnSp>
        <p:nvCxnSpPr>
          <p:cNvPr id="10" name="Conector recto 9"/>
          <p:cNvCxnSpPr/>
          <p:nvPr/>
        </p:nvCxnSpPr>
        <p:spPr>
          <a:xfrm>
            <a:off x="107504" y="2276872"/>
            <a:ext cx="187220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07504" y="1368425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 </a:t>
            </a:r>
            <a:r>
              <a:rPr lang="es-ES" sz="1600" dirty="0" err="1"/>
              <a:t>monocapa</a:t>
            </a:r>
            <a:r>
              <a:rPr lang="es-ES" sz="1600" dirty="0"/>
              <a:t> de</a:t>
            </a:r>
          </a:p>
          <a:p>
            <a:pPr algn="ctr"/>
            <a:r>
              <a:rPr lang="es-ES" sz="1600" dirty="0"/>
              <a:t>Propagación</a:t>
            </a:r>
          </a:p>
          <a:p>
            <a:pPr algn="ctr"/>
            <a:r>
              <a:rPr lang="es-ES" sz="1600" dirty="0"/>
              <a:t>Hacia delante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123728" y="1395494"/>
            <a:ext cx="20815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 multicapa de propagación</a:t>
            </a:r>
          </a:p>
          <a:p>
            <a:pPr algn="ctr"/>
            <a:r>
              <a:rPr lang="es-ES" sz="1600" dirty="0"/>
              <a:t>hacia delante </a:t>
            </a:r>
          </a:p>
        </p:txBody>
      </p:sp>
      <p:grpSp>
        <p:nvGrpSpPr>
          <p:cNvPr id="91" name="Agrupar 90"/>
          <p:cNvGrpSpPr/>
          <p:nvPr/>
        </p:nvGrpSpPr>
        <p:grpSpPr>
          <a:xfrm>
            <a:off x="2192466" y="2580102"/>
            <a:ext cx="2012804" cy="1208938"/>
            <a:chOff x="691952" y="2565729"/>
            <a:chExt cx="2012804" cy="1208938"/>
          </a:xfrm>
        </p:grpSpPr>
        <p:sp>
          <p:nvSpPr>
            <p:cNvPr id="75" name="4 Elipse"/>
            <p:cNvSpPr>
              <a:spLocks noChangeAspect="1"/>
            </p:cNvSpPr>
            <p:nvPr/>
          </p:nvSpPr>
          <p:spPr>
            <a:xfrm>
              <a:off x="1592263" y="308019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6" name="5 Elipse"/>
            <p:cNvSpPr/>
            <p:nvPr/>
          </p:nvSpPr>
          <p:spPr>
            <a:xfrm>
              <a:off x="1592263" y="25657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7" name="6 Elipse"/>
            <p:cNvSpPr>
              <a:spLocks noChangeAspect="1"/>
            </p:cNvSpPr>
            <p:nvPr/>
          </p:nvSpPr>
          <p:spPr>
            <a:xfrm>
              <a:off x="1592263" y="3594667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8" name="7 Conector recto"/>
            <p:cNvCxnSpPr>
              <a:endCxn id="76" idx="2"/>
            </p:cNvCxnSpPr>
            <p:nvPr/>
          </p:nvCxnSpPr>
          <p:spPr>
            <a:xfrm flipV="1">
              <a:off x="1231900" y="2655729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8 Conector recto"/>
            <p:cNvCxnSpPr>
              <a:endCxn id="77" idx="1"/>
            </p:cNvCxnSpPr>
            <p:nvPr/>
          </p:nvCxnSpPr>
          <p:spPr>
            <a:xfrm>
              <a:off x="1231900" y="2887663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9 Conector recto"/>
            <p:cNvCxnSpPr>
              <a:endCxn id="76" idx="3"/>
            </p:cNvCxnSpPr>
            <p:nvPr/>
          </p:nvCxnSpPr>
          <p:spPr>
            <a:xfrm flipV="1">
              <a:off x="1231900" y="2719369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0 Conector recto"/>
            <p:cNvCxnSpPr>
              <a:endCxn id="75" idx="3"/>
            </p:cNvCxnSpPr>
            <p:nvPr/>
          </p:nvCxnSpPr>
          <p:spPr>
            <a:xfrm flipV="1">
              <a:off x="1231900" y="3233838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1 Conector recto"/>
            <p:cNvCxnSpPr>
              <a:endCxn id="77" idx="2"/>
            </p:cNvCxnSpPr>
            <p:nvPr/>
          </p:nvCxnSpPr>
          <p:spPr>
            <a:xfrm>
              <a:off x="1231900" y="3449288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12 Elipse"/>
            <p:cNvSpPr>
              <a:spLocks noChangeAspect="1"/>
            </p:cNvSpPr>
            <p:nvPr/>
          </p:nvSpPr>
          <p:spPr>
            <a:xfrm>
              <a:off x="2060104" y="308133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84" name="13 Conector recto"/>
            <p:cNvCxnSpPr>
              <a:stCxn id="76" idx="6"/>
              <a:endCxn id="83" idx="1"/>
            </p:cNvCxnSpPr>
            <p:nvPr/>
          </p:nvCxnSpPr>
          <p:spPr>
            <a:xfrm>
              <a:off x="1772263" y="2655729"/>
              <a:ext cx="314201" cy="45196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14 Conector recto"/>
            <p:cNvCxnSpPr>
              <a:stCxn id="75" idx="6"/>
              <a:endCxn id="83" idx="2"/>
            </p:cNvCxnSpPr>
            <p:nvPr/>
          </p:nvCxnSpPr>
          <p:spPr>
            <a:xfrm>
              <a:off x="1772263" y="3170198"/>
              <a:ext cx="287841" cy="113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15 Conector recto"/>
            <p:cNvCxnSpPr>
              <a:stCxn id="77" idx="6"/>
              <a:endCxn id="83" idx="3"/>
            </p:cNvCxnSpPr>
            <p:nvPr/>
          </p:nvCxnSpPr>
          <p:spPr>
            <a:xfrm flipV="1">
              <a:off x="1775173" y="3234974"/>
              <a:ext cx="311291" cy="44969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16 Conector recto de flecha"/>
            <p:cNvCxnSpPr>
              <a:endCxn id="75" idx="1"/>
            </p:cNvCxnSpPr>
            <p:nvPr/>
          </p:nvCxnSpPr>
          <p:spPr>
            <a:xfrm>
              <a:off x="1231900" y="2887663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17 Conector recto de flecha"/>
            <p:cNvCxnSpPr/>
            <p:nvPr/>
          </p:nvCxnSpPr>
          <p:spPr>
            <a:xfrm>
              <a:off x="691952" y="288766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18 Conector recto de flecha"/>
            <p:cNvCxnSpPr/>
            <p:nvPr/>
          </p:nvCxnSpPr>
          <p:spPr>
            <a:xfrm>
              <a:off x="691952" y="344849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19 Conector recto de flecha"/>
            <p:cNvCxnSpPr/>
            <p:nvPr/>
          </p:nvCxnSpPr>
          <p:spPr>
            <a:xfrm>
              <a:off x="2276128" y="3176588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Agrupar 93"/>
          <p:cNvGrpSpPr/>
          <p:nvPr/>
        </p:nvGrpSpPr>
        <p:grpSpPr>
          <a:xfrm>
            <a:off x="251520" y="2563729"/>
            <a:ext cx="1558653" cy="1208938"/>
            <a:chOff x="539552" y="2413329"/>
            <a:chExt cx="1558653" cy="1208938"/>
          </a:xfrm>
        </p:grpSpPr>
        <p:sp>
          <p:nvSpPr>
            <p:cNvPr id="16" name="4 Elipse"/>
            <p:cNvSpPr>
              <a:spLocks noChangeAspect="1"/>
            </p:cNvSpPr>
            <p:nvPr/>
          </p:nvSpPr>
          <p:spPr>
            <a:xfrm>
              <a:off x="1439863" y="292779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5 Elipse"/>
            <p:cNvSpPr/>
            <p:nvPr/>
          </p:nvSpPr>
          <p:spPr>
            <a:xfrm>
              <a:off x="1439863" y="24133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6 Elipse"/>
            <p:cNvSpPr>
              <a:spLocks noChangeAspect="1"/>
            </p:cNvSpPr>
            <p:nvPr/>
          </p:nvSpPr>
          <p:spPr>
            <a:xfrm>
              <a:off x="1439863" y="3442267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9" name="7 Conector recto"/>
            <p:cNvCxnSpPr>
              <a:endCxn id="17" idx="2"/>
            </p:cNvCxnSpPr>
            <p:nvPr/>
          </p:nvCxnSpPr>
          <p:spPr>
            <a:xfrm flipV="1">
              <a:off x="1079500" y="2503329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>
              <a:endCxn id="18" idx="1"/>
            </p:cNvCxnSpPr>
            <p:nvPr/>
          </p:nvCxnSpPr>
          <p:spPr>
            <a:xfrm>
              <a:off x="1079500" y="2735263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9 Conector recto"/>
            <p:cNvCxnSpPr>
              <a:endCxn id="17" idx="3"/>
            </p:cNvCxnSpPr>
            <p:nvPr/>
          </p:nvCxnSpPr>
          <p:spPr>
            <a:xfrm flipV="1">
              <a:off x="1079500" y="2566969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10 Conector recto"/>
            <p:cNvCxnSpPr>
              <a:endCxn id="16" idx="3"/>
            </p:cNvCxnSpPr>
            <p:nvPr/>
          </p:nvCxnSpPr>
          <p:spPr>
            <a:xfrm flipV="1">
              <a:off x="1079500" y="3081438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1 Conector recto"/>
            <p:cNvCxnSpPr>
              <a:endCxn id="18" idx="2"/>
            </p:cNvCxnSpPr>
            <p:nvPr/>
          </p:nvCxnSpPr>
          <p:spPr>
            <a:xfrm>
              <a:off x="1079500" y="3296888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16 Conector recto de flecha"/>
            <p:cNvCxnSpPr>
              <a:endCxn id="16" idx="1"/>
            </p:cNvCxnSpPr>
            <p:nvPr/>
          </p:nvCxnSpPr>
          <p:spPr>
            <a:xfrm>
              <a:off x="1079500" y="2735263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17 Conector recto de flecha"/>
            <p:cNvCxnSpPr/>
            <p:nvPr/>
          </p:nvCxnSpPr>
          <p:spPr>
            <a:xfrm>
              <a:off x="539552" y="273526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18 Conector recto de flecha"/>
            <p:cNvCxnSpPr/>
            <p:nvPr/>
          </p:nvCxnSpPr>
          <p:spPr>
            <a:xfrm>
              <a:off x="539552" y="329609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19 Conector recto de flecha"/>
            <p:cNvCxnSpPr/>
            <p:nvPr/>
          </p:nvCxnSpPr>
          <p:spPr>
            <a:xfrm>
              <a:off x="1663127" y="2501741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19 Conector recto de flecha"/>
            <p:cNvCxnSpPr/>
            <p:nvPr/>
          </p:nvCxnSpPr>
          <p:spPr>
            <a:xfrm>
              <a:off x="1665732" y="302085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19 Conector recto de flecha"/>
            <p:cNvCxnSpPr/>
            <p:nvPr/>
          </p:nvCxnSpPr>
          <p:spPr>
            <a:xfrm>
              <a:off x="1669577" y="352893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Conector recto 97"/>
          <p:cNvCxnSpPr/>
          <p:nvPr/>
        </p:nvCxnSpPr>
        <p:spPr>
          <a:xfrm flipV="1">
            <a:off x="2183460" y="2276872"/>
            <a:ext cx="2021809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Agrupar 126"/>
          <p:cNvGrpSpPr/>
          <p:nvPr/>
        </p:nvGrpSpPr>
        <p:grpSpPr>
          <a:xfrm>
            <a:off x="4572000" y="2396450"/>
            <a:ext cx="2012804" cy="1400568"/>
            <a:chOff x="5292080" y="2396450"/>
            <a:chExt cx="2012804" cy="1400568"/>
          </a:xfrm>
        </p:grpSpPr>
        <p:sp>
          <p:nvSpPr>
            <p:cNvPr id="100" name="4 Elipse"/>
            <p:cNvSpPr>
              <a:spLocks noChangeAspect="1"/>
            </p:cNvSpPr>
            <p:nvPr/>
          </p:nvSpPr>
          <p:spPr>
            <a:xfrm>
              <a:off x="6192391" y="310254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1" name="5 Elipse"/>
            <p:cNvSpPr/>
            <p:nvPr/>
          </p:nvSpPr>
          <p:spPr>
            <a:xfrm>
              <a:off x="6192391" y="258808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2" name="6 Elipse"/>
            <p:cNvSpPr>
              <a:spLocks noChangeAspect="1"/>
            </p:cNvSpPr>
            <p:nvPr/>
          </p:nvSpPr>
          <p:spPr>
            <a:xfrm>
              <a:off x="6192391" y="3617018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3" name="7 Conector recto"/>
            <p:cNvCxnSpPr>
              <a:endCxn id="101" idx="2"/>
            </p:cNvCxnSpPr>
            <p:nvPr/>
          </p:nvCxnSpPr>
          <p:spPr>
            <a:xfrm flipV="1">
              <a:off x="5832028" y="2678080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8 Conector recto"/>
            <p:cNvCxnSpPr>
              <a:endCxn id="102" idx="1"/>
            </p:cNvCxnSpPr>
            <p:nvPr/>
          </p:nvCxnSpPr>
          <p:spPr>
            <a:xfrm>
              <a:off x="5832028" y="2910014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9 Conector recto"/>
            <p:cNvCxnSpPr>
              <a:endCxn id="101" idx="3"/>
            </p:cNvCxnSpPr>
            <p:nvPr/>
          </p:nvCxnSpPr>
          <p:spPr>
            <a:xfrm flipV="1">
              <a:off x="5832028" y="2741720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 Conector recto"/>
            <p:cNvCxnSpPr>
              <a:endCxn id="100" idx="3"/>
            </p:cNvCxnSpPr>
            <p:nvPr/>
          </p:nvCxnSpPr>
          <p:spPr>
            <a:xfrm flipV="1">
              <a:off x="5832028" y="3256189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1 Conector recto"/>
            <p:cNvCxnSpPr>
              <a:endCxn id="102" idx="2"/>
            </p:cNvCxnSpPr>
            <p:nvPr/>
          </p:nvCxnSpPr>
          <p:spPr>
            <a:xfrm>
              <a:off x="5832028" y="3471639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12 Elipse"/>
            <p:cNvSpPr>
              <a:spLocks noChangeAspect="1"/>
            </p:cNvSpPr>
            <p:nvPr/>
          </p:nvSpPr>
          <p:spPr>
            <a:xfrm>
              <a:off x="6660232" y="3103685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9" name="13 Conector recto"/>
            <p:cNvCxnSpPr>
              <a:stCxn id="101" idx="6"/>
              <a:endCxn id="108" idx="1"/>
            </p:cNvCxnSpPr>
            <p:nvPr/>
          </p:nvCxnSpPr>
          <p:spPr>
            <a:xfrm>
              <a:off x="6372391" y="2678080"/>
              <a:ext cx="314201" cy="45196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4 Conector recto"/>
            <p:cNvCxnSpPr>
              <a:stCxn id="100" idx="6"/>
              <a:endCxn id="108" idx="2"/>
            </p:cNvCxnSpPr>
            <p:nvPr/>
          </p:nvCxnSpPr>
          <p:spPr>
            <a:xfrm>
              <a:off x="6372391" y="3192549"/>
              <a:ext cx="287841" cy="113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5 Conector recto"/>
            <p:cNvCxnSpPr>
              <a:stCxn id="102" idx="6"/>
              <a:endCxn id="108" idx="3"/>
            </p:cNvCxnSpPr>
            <p:nvPr/>
          </p:nvCxnSpPr>
          <p:spPr>
            <a:xfrm flipV="1">
              <a:off x="6375301" y="3257325"/>
              <a:ext cx="311291" cy="44969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6 Conector recto de flecha"/>
            <p:cNvCxnSpPr>
              <a:endCxn id="100" idx="1"/>
            </p:cNvCxnSpPr>
            <p:nvPr/>
          </p:nvCxnSpPr>
          <p:spPr>
            <a:xfrm>
              <a:off x="5832028" y="2910014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7 Conector recto de flecha"/>
            <p:cNvCxnSpPr/>
            <p:nvPr/>
          </p:nvCxnSpPr>
          <p:spPr>
            <a:xfrm>
              <a:off x="5292080" y="291001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8 Conector recto de flecha"/>
            <p:cNvCxnSpPr/>
            <p:nvPr/>
          </p:nvCxnSpPr>
          <p:spPr>
            <a:xfrm>
              <a:off x="5292080" y="3470845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19 Conector recto de flecha"/>
            <p:cNvCxnSpPr/>
            <p:nvPr/>
          </p:nvCxnSpPr>
          <p:spPr>
            <a:xfrm>
              <a:off x="6876256" y="3198939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angular 120"/>
            <p:cNvCxnSpPr>
              <a:stCxn id="108" idx="4"/>
              <a:endCxn id="102" idx="4"/>
            </p:cNvCxnSpPr>
            <p:nvPr/>
          </p:nvCxnSpPr>
          <p:spPr>
            <a:xfrm rot="5400000">
              <a:off x="6260373" y="3307158"/>
              <a:ext cx="513333" cy="466386"/>
            </a:xfrm>
            <a:prstGeom prst="bentConnector3">
              <a:avLst>
                <a:gd name="adj1" fmla="val 144532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Arco 121"/>
            <p:cNvSpPr/>
            <p:nvPr/>
          </p:nvSpPr>
          <p:spPr>
            <a:xfrm>
              <a:off x="6146009" y="2396450"/>
              <a:ext cx="271475" cy="269490"/>
            </a:xfrm>
            <a:prstGeom prst="arc">
              <a:avLst>
                <a:gd name="adj1" fmla="val 8040111"/>
                <a:gd name="adj2" fmla="val 3140766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29" name="69 Conector recto de flecha"/>
          <p:cNvCxnSpPr/>
          <p:nvPr/>
        </p:nvCxnSpPr>
        <p:spPr>
          <a:xfrm rot="5400000" flipH="1" flipV="1">
            <a:off x="8334466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70 Elipse"/>
          <p:cNvSpPr/>
          <p:nvPr/>
        </p:nvSpPr>
        <p:spPr>
          <a:xfrm>
            <a:off x="7360489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1" name="71 Elipse"/>
          <p:cNvSpPr/>
          <p:nvPr/>
        </p:nvSpPr>
        <p:spPr>
          <a:xfrm>
            <a:off x="7883545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2" name="72 Elipse"/>
          <p:cNvSpPr/>
          <p:nvPr/>
        </p:nvSpPr>
        <p:spPr>
          <a:xfrm>
            <a:off x="8406601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3" name="73 Conector recto de flecha"/>
          <p:cNvCxnSpPr>
            <a:stCxn id="130" idx="0"/>
          </p:cNvCxnSpPr>
          <p:nvPr/>
        </p:nvCxnSpPr>
        <p:spPr>
          <a:xfrm rot="5400000" flipH="1" flipV="1">
            <a:off x="7288354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74 Conector recto de flecha"/>
          <p:cNvCxnSpPr/>
          <p:nvPr/>
        </p:nvCxnSpPr>
        <p:spPr>
          <a:xfrm rot="5400000" flipH="1" flipV="1">
            <a:off x="7811410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75 Conector recto de flecha"/>
          <p:cNvCxnSpPr/>
          <p:nvPr/>
        </p:nvCxnSpPr>
        <p:spPr>
          <a:xfrm flipH="1" flipV="1">
            <a:off x="7465681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78 Conector recto de flecha"/>
          <p:cNvCxnSpPr>
            <a:stCxn id="130" idx="3"/>
          </p:cNvCxnSpPr>
          <p:nvPr/>
        </p:nvCxnSpPr>
        <p:spPr>
          <a:xfrm rot="5400000">
            <a:off x="7180056" y="3181776"/>
            <a:ext cx="234590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79 Conector recto"/>
          <p:cNvCxnSpPr/>
          <p:nvPr/>
        </p:nvCxnSpPr>
        <p:spPr>
          <a:xfrm rot="10800000">
            <a:off x="6942044" y="3383005"/>
            <a:ext cx="261528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80 Conector recto"/>
          <p:cNvCxnSpPr/>
          <p:nvPr/>
        </p:nvCxnSpPr>
        <p:spPr>
          <a:xfrm rot="5400000" flipH="1" flipV="1">
            <a:off x="6660687" y="3111479"/>
            <a:ext cx="562714" cy="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81 Conector recto"/>
          <p:cNvCxnSpPr/>
          <p:nvPr/>
        </p:nvCxnSpPr>
        <p:spPr>
          <a:xfrm>
            <a:off x="6942044" y="2830135"/>
            <a:ext cx="1307640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82 Conector recto de flecha"/>
          <p:cNvCxnSpPr>
            <a:endCxn id="132" idx="1"/>
          </p:cNvCxnSpPr>
          <p:nvPr/>
        </p:nvCxnSpPr>
        <p:spPr>
          <a:xfrm rot="16200000" flipH="1">
            <a:off x="8251745" y="2828073"/>
            <a:ext cx="183434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83 Conector recto de flecha"/>
          <p:cNvCxnSpPr>
            <a:stCxn id="131" idx="3"/>
          </p:cNvCxnSpPr>
          <p:nvPr/>
        </p:nvCxnSpPr>
        <p:spPr>
          <a:xfrm rot="5400000">
            <a:off x="7599651" y="3180627"/>
            <a:ext cx="336901" cy="2921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84 Conector recto de flecha"/>
          <p:cNvCxnSpPr>
            <a:stCxn id="132" idx="3"/>
          </p:cNvCxnSpPr>
          <p:nvPr/>
        </p:nvCxnSpPr>
        <p:spPr>
          <a:xfrm rot="5400000">
            <a:off x="8045398" y="3205630"/>
            <a:ext cx="439213" cy="344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85 Conector recto"/>
          <p:cNvCxnSpPr/>
          <p:nvPr/>
        </p:nvCxnSpPr>
        <p:spPr>
          <a:xfrm flipH="1" flipV="1">
            <a:off x="6837433" y="3475474"/>
            <a:ext cx="787387" cy="9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86 Conector recto"/>
          <p:cNvCxnSpPr/>
          <p:nvPr/>
        </p:nvCxnSpPr>
        <p:spPr>
          <a:xfrm rot="10800000">
            <a:off x="6732821" y="3587629"/>
            <a:ext cx="1359946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87 Conector recto"/>
          <p:cNvCxnSpPr/>
          <p:nvPr/>
        </p:nvCxnSpPr>
        <p:spPr>
          <a:xfrm flipV="1">
            <a:off x="6837435" y="2728392"/>
            <a:ext cx="579" cy="747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88 Conector recto"/>
          <p:cNvCxnSpPr/>
          <p:nvPr/>
        </p:nvCxnSpPr>
        <p:spPr>
          <a:xfrm rot="5400000" flipH="1" flipV="1">
            <a:off x="6246841" y="3111479"/>
            <a:ext cx="971961" cy="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89 Conector recto"/>
          <p:cNvCxnSpPr/>
          <p:nvPr/>
        </p:nvCxnSpPr>
        <p:spPr>
          <a:xfrm>
            <a:off x="6837433" y="2727823"/>
            <a:ext cx="1673779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90 Conector recto"/>
          <p:cNvCxnSpPr/>
          <p:nvPr/>
        </p:nvCxnSpPr>
        <p:spPr>
          <a:xfrm>
            <a:off x="6722977" y="2625511"/>
            <a:ext cx="2144530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91 Conector recto de flecha"/>
          <p:cNvCxnSpPr>
            <a:endCxn id="130" idx="1"/>
          </p:cNvCxnSpPr>
          <p:nvPr/>
        </p:nvCxnSpPr>
        <p:spPr>
          <a:xfrm rot="16200000" flipH="1">
            <a:off x="7205633" y="2828073"/>
            <a:ext cx="183434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92 Conector recto de flecha"/>
          <p:cNvCxnSpPr>
            <a:endCxn id="131" idx="1"/>
          </p:cNvCxnSpPr>
          <p:nvPr/>
        </p:nvCxnSpPr>
        <p:spPr>
          <a:xfrm>
            <a:off x="7674322" y="2830135"/>
            <a:ext cx="239862" cy="183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93 Conector recto de flecha"/>
          <p:cNvCxnSpPr>
            <a:endCxn id="132" idx="0"/>
          </p:cNvCxnSpPr>
          <p:nvPr/>
        </p:nvCxnSpPr>
        <p:spPr>
          <a:xfrm rot="16200000" flipH="1">
            <a:off x="8383322" y="2855712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94 Conector recto de flecha"/>
          <p:cNvCxnSpPr>
            <a:endCxn id="132" idx="7"/>
          </p:cNvCxnSpPr>
          <p:nvPr/>
        </p:nvCxnSpPr>
        <p:spPr>
          <a:xfrm flipH="1">
            <a:off x="8585183" y="2625513"/>
            <a:ext cx="282324" cy="38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95 Conector recto de flecha"/>
          <p:cNvCxnSpPr/>
          <p:nvPr/>
        </p:nvCxnSpPr>
        <p:spPr>
          <a:xfrm rot="16200000" flipH="1">
            <a:off x="7860266" y="2855713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96 Conector recto de flecha"/>
          <p:cNvCxnSpPr/>
          <p:nvPr/>
        </p:nvCxnSpPr>
        <p:spPr>
          <a:xfrm rot="16200000" flipH="1">
            <a:off x="7337211" y="2855713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0 Conector recto"/>
          <p:cNvCxnSpPr>
            <a:endCxn id="130" idx="4"/>
          </p:cNvCxnSpPr>
          <p:nvPr/>
        </p:nvCxnSpPr>
        <p:spPr>
          <a:xfrm flipV="1">
            <a:off x="7465100" y="3188225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0 Conector recto"/>
          <p:cNvCxnSpPr/>
          <p:nvPr/>
        </p:nvCxnSpPr>
        <p:spPr>
          <a:xfrm flipV="1">
            <a:off x="7988156" y="3177335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0 Conector recto"/>
          <p:cNvCxnSpPr/>
          <p:nvPr/>
        </p:nvCxnSpPr>
        <p:spPr>
          <a:xfrm flipV="1">
            <a:off x="8524862" y="3193044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75 Conector recto de flecha"/>
          <p:cNvCxnSpPr/>
          <p:nvPr/>
        </p:nvCxnSpPr>
        <p:spPr>
          <a:xfrm flipH="1" flipV="1">
            <a:off x="7988152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75 Conector recto de flecha"/>
          <p:cNvCxnSpPr/>
          <p:nvPr/>
        </p:nvCxnSpPr>
        <p:spPr>
          <a:xfrm flipH="1" flipV="1">
            <a:off x="8524859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4571999" y="2276872"/>
            <a:ext cx="429550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26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85720" y="2357430"/>
            <a:ext cx="2857520" cy="1928826"/>
            <a:chOff x="1000100" y="4286256"/>
            <a:chExt cx="2857520" cy="1928826"/>
          </a:xfrm>
        </p:grpSpPr>
        <p:sp>
          <p:nvSpPr>
            <p:cNvPr id="3" name="2 Elipse"/>
            <p:cNvSpPr/>
            <p:nvPr/>
          </p:nvSpPr>
          <p:spPr>
            <a:xfrm>
              <a:off x="1500166" y="471488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3 Elipse"/>
            <p:cNvSpPr/>
            <p:nvPr/>
          </p:nvSpPr>
          <p:spPr>
            <a:xfrm>
              <a:off x="1500166" y="54292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4 Elipse"/>
            <p:cNvSpPr/>
            <p:nvPr/>
          </p:nvSpPr>
          <p:spPr>
            <a:xfrm>
              <a:off x="2285984" y="50720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5 Elipse"/>
            <p:cNvSpPr/>
            <p:nvPr/>
          </p:nvSpPr>
          <p:spPr>
            <a:xfrm>
              <a:off x="228598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6 Elipse"/>
            <p:cNvSpPr/>
            <p:nvPr/>
          </p:nvSpPr>
          <p:spPr>
            <a:xfrm>
              <a:off x="2285984" y="592933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8" name="7 Conector recto"/>
            <p:cNvCxnSpPr>
              <a:stCxn id="3" idx="6"/>
              <a:endCxn id="6" idx="2"/>
            </p:cNvCxnSpPr>
            <p:nvPr/>
          </p:nvCxnSpPr>
          <p:spPr>
            <a:xfrm flipV="1">
              <a:off x="1785918" y="4429132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>
              <a:stCxn id="3" idx="6"/>
              <a:endCxn id="7" idx="1"/>
            </p:cNvCxnSpPr>
            <p:nvPr/>
          </p:nvCxnSpPr>
          <p:spPr>
            <a:xfrm>
              <a:off x="1785918" y="4857760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>
              <a:stCxn id="4" idx="6"/>
              <a:endCxn id="6" idx="3"/>
            </p:cNvCxnSpPr>
            <p:nvPr/>
          </p:nvCxnSpPr>
          <p:spPr>
            <a:xfrm flipV="1">
              <a:off x="1785918" y="4530161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>
              <a:stCxn id="4" idx="6"/>
              <a:endCxn id="5" idx="3"/>
            </p:cNvCxnSpPr>
            <p:nvPr/>
          </p:nvCxnSpPr>
          <p:spPr>
            <a:xfrm flipV="1">
              <a:off x="1785918" y="5315979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>
              <a:stCxn id="4" idx="6"/>
              <a:endCxn id="7" idx="2"/>
            </p:cNvCxnSpPr>
            <p:nvPr/>
          </p:nvCxnSpPr>
          <p:spPr>
            <a:xfrm>
              <a:off x="1785918" y="5572140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12 Elipse"/>
            <p:cNvSpPr/>
            <p:nvPr/>
          </p:nvSpPr>
          <p:spPr>
            <a:xfrm>
              <a:off x="3000364" y="50720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4" name="13 Conector recto"/>
            <p:cNvCxnSpPr>
              <a:stCxn id="6" idx="6"/>
              <a:endCxn id="13" idx="1"/>
            </p:cNvCxnSpPr>
            <p:nvPr/>
          </p:nvCxnSpPr>
          <p:spPr>
            <a:xfrm>
              <a:off x="2571736" y="4429132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>
              <a:stCxn id="5" idx="6"/>
              <a:endCxn id="13" idx="2"/>
            </p:cNvCxnSpPr>
            <p:nvPr/>
          </p:nvCxnSpPr>
          <p:spPr>
            <a:xfrm>
              <a:off x="2571736" y="5214950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>
              <a:stCxn id="7" idx="6"/>
              <a:endCxn id="13" idx="3"/>
            </p:cNvCxnSpPr>
            <p:nvPr/>
          </p:nvCxnSpPr>
          <p:spPr>
            <a:xfrm flipV="1">
              <a:off x="2571736" y="5315979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 de flecha"/>
            <p:cNvCxnSpPr>
              <a:stCxn id="3" idx="6"/>
              <a:endCxn id="5" idx="1"/>
            </p:cNvCxnSpPr>
            <p:nvPr/>
          </p:nvCxnSpPr>
          <p:spPr>
            <a:xfrm>
              <a:off x="1785918" y="4857760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/>
            <p:nvPr/>
          </p:nvCxnSpPr>
          <p:spPr>
            <a:xfrm>
              <a:off x="1000100" y="485776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/>
            <p:nvPr/>
          </p:nvCxnSpPr>
          <p:spPr>
            <a:xfrm>
              <a:off x="1000100" y="557214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 de flecha"/>
            <p:cNvCxnSpPr/>
            <p:nvPr/>
          </p:nvCxnSpPr>
          <p:spPr>
            <a:xfrm>
              <a:off x="3428992" y="521495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20 Grupo"/>
          <p:cNvGrpSpPr/>
          <p:nvPr/>
        </p:nvGrpSpPr>
        <p:grpSpPr>
          <a:xfrm>
            <a:off x="5357818" y="642918"/>
            <a:ext cx="2857520" cy="2214578"/>
            <a:chOff x="5072066" y="785794"/>
            <a:chExt cx="2857520" cy="2214578"/>
          </a:xfrm>
        </p:grpSpPr>
        <p:sp>
          <p:nvSpPr>
            <p:cNvPr id="22" name="21 Elipse"/>
            <p:cNvSpPr/>
            <p:nvPr/>
          </p:nvSpPr>
          <p:spPr>
            <a:xfrm>
              <a:off x="5572132" y="15001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22 Elipse"/>
            <p:cNvSpPr/>
            <p:nvPr/>
          </p:nvSpPr>
          <p:spPr>
            <a:xfrm>
              <a:off x="5572132" y="221455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23 Elipse"/>
            <p:cNvSpPr/>
            <p:nvPr/>
          </p:nvSpPr>
          <p:spPr>
            <a:xfrm>
              <a:off x="6357950" y="18573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24 Elipse"/>
            <p:cNvSpPr/>
            <p:nvPr/>
          </p:nvSpPr>
          <p:spPr>
            <a:xfrm>
              <a:off x="6357950" y="107154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25 Elipse"/>
            <p:cNvSpPr/>
            <p:nvPr/>
          </p:nvSpPr>
          <p:spPr>
            <a:xfrm>
              <a:off x="6357950" y="271462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7" name="26 Conector recto"/>
            <p:cNvCxnSpPr>
              <a:stCxn id="22" idx="6"/>
              <a:endCxn id="25" idx="2"/>
            </p:cNvCxnSpPr>
            <p:nvPr/>
          </p:nvCxnSpPr>
          <p:spPr>
            <a:xfrm flipV="1">
              <a:off x="5857884" y="1214422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>
              <a:stCxn id="22" idx="6"/>
              <a:endCxn id="26" idx="1"/>
            </p:cNvCxnSpPr>
            <p:nvPr/>
          </p:nvCxnSpPr>
          <p:spPr>
            <a:xfrm>
              <a:off x="5857884" y="1643050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>
              <a:stCxn id="23" idx="6"/>
              <a:endCxn id="25" idx="3"/>
            </p:cNvCxnSpPr>
            <p:nvPr/>
          </p:nvCxnSpPr>
          <p:spPr>
            <a:xfrm flipV="1">
              <a:off x="5857884" y="1315451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>
              <a:stCxn id="23" idx="6"/>
              <a:endCxn id="24" idx="3"/>
            </p:cNvCxnSpPr>
            <p:nvPr/>
          </p:nvCxnSpPr>
          <p:spPr>
            <a:xfrm flipV="1">
              <a:off x="5857884" y="2101269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>
              <a:stCxn id="23" idx="6"/>
              <a:endCxn id="26" idx="2"/>
            </p:cNvCxnSpPr>
            <p:nvPr/>
          </p:nvCxnSpPr>
          <p:spPr>
            <a:xfrm>
              <a:off x="5857884" y="2357430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31 Elipse"/>
            <p:cNvSpPr/>
            <p:nvPr/>
          </p:nvSpPr>
          <p:spPr>
            <a:xfrm>
              <a:off x="7072330" y="18573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3" name="32 Conector recto"/>
            <p:cNvCxnSpPr>
              <a:stCxn id="25" idx="6"/>
              <a:endCxn id="32" idx="1"/>
            </p:cNvCxnSpPr>
            <p:nvPr/>
          </p:nvCxnSpPr>
          <p:spPr>
            <a:xfrm>
              <a:off x="6643702" y="1214422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>
              <a:stCxn id="24" idx="6"/>
              <a:endCxn id="32" idx="2"/>
            </p:cNvCxnSpPr>
            <p:nvPr/>
          </p:nvCxnSpPr>
          <p:spPr>
            <a:xfrm>
              <a:off x="6643702" y="2000240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>
              <a:stCxn id="26" idx="6"/>
              <a:endCxn id="32" idx="3"/>
            </p:cNvCxnSpPr>
            <p:nvPr/>
          </p:nvCxnSpPr>
          <p:spPr>
            <a:xfrm flipV="1">
              <a:off x="6643702" y="2101269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>
              <a:stCxn id="22" idx="6"/>
              <a:endCxn id="24" idx="1"/>
            </p:cNvCxnSpPr>
            <p:nvPr/>
          </p:nvCxnSpPr>
          <p:spPr>
            <a:xfrm>
              <a:off x="5857884" y="1643050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 de flecha"/>
            <p:cNvCxnSpPr/>
            <p:nvPr/>
          </p:nvCxnSpPr>
          <p:spPr>
            <a:xfrm>
              <a:off x="5072066" y="164305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 de flecha"/>
            <p:cNvCxnSpPr/>
            <p:nvPr/>
          </p:nvCxnSpPr>
          <p:spPr>
            <a:xfrm>
              <a:off x="5072066" y="235743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 de flecha"/>
            <p:cNvCxnSpPr/>
            <p:nvPr/>
          </p:nvCxnSpPr>
          <p:spPr>
            <a:xfrm>
              <a:off x="7500958" y="200024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5400000" flipH="1" flipV="1">
              <a:off x="4751389" y="1392223"/>
              <a:ext cx="121444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10800000">
              <a:off x="5357818" y="785794"/>
              <a:ext cx="114300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>
              <a:endCxn id="22" idx="1"/>
            </p:cNvCxnSpPr>
            <p:nvPr/>
          </p:nvCxnSpPr>
          <p:spPr>
            <a:xfrm rot="16200000" flipH="1">
              <a:off x="5357818" y="1285859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 de flecha"/>
            <p:cNvCxnSpPr>
              <a:stCxn id="25" idx="0"/>
            </p:cNvCxnSpPr>
            <p:nvPr/>
          </p:nvCxnSpPr>
          <p:spPr>
            <a:xfrm rot="5400000" flipH="1" flipV="1">
              <a:off x="6358744" y="927876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>
              <a:endCxn id="23" idx="1"/>
            </p:cNvCxnSpPr>
            <p:nvPr/>
          </p:nvCxnSpPr>
          <p:spPr>
            <a:xfrm rot="16200000" flipH="1">
              <a:off x="5357818" y="2000239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44 Grupo"/>
          <p:cNvGrpSpPr/>
          <p:nvPr/>
        </p:nvGrpSpPr>
        <p:grpSpPr>
          <a:xfrm>
            <a:off x="5429256" y="3429000"/>
            <a:ext cx="2857520" cy="2214578"/>
            <a:chOff x="6072198" y="3429000"/>
            <a:chExt cx="2857520" cy="2214578"/>
          </a:xfrm>
        </p:grpSpPr>
        <p:sp>
          <p:nvSpPr>
            <p:cNvPr id="46" name="45 Elipse"/>
            <p:cNvSpPr/>
            <p:nvPr/>
          </p:nvSpPr>
          <p:spPr>
            <a:xfrm>
              <a:off x="6572264" y="414338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7" name="46 Elipse"/>
            <p:cNvSpPr/>
            <p:nvPr/>
          </p:nvSpPr>
          <p:spPr>
            <a:xfrm>
              <a:off x="6572264" y="485776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8" name="47 Elipse"/>
            <p:cNvSpPr/>
            <p:nvPr/>
          </p:nvSpPr>
          <p:spPr>
            <a:xfrm>
              <a:off x="7358082" y="450057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9" name="48 Elipse"/>
            <p:cNvSpPr/>
            <p:nvPr/>
          </p:nvSpPr>
          <p:spPr>
            <a:xfrm>
              <a:off x="7358082" y="3714752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0" name="49 Elipse"/>
            <p:cNvSpPr/>
            <p:nvPr/>
          </p:nvSpPr>
          <p:spPr>
            <a:xfrm>
              <a:off x="7358082" y="535782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1" name="50 Conector recto"/>
            <p:cNvCxnSpPr>
              <a:stCxn id="46" idx="6"/>
              <a:endCxn id="49" idx="2"/>
            </p:cNvCxnSpPr>
            <p:nvPr/>
          </p:nvCxnSpPr>
          <p:spPr>
            <a:xfrm flipV="1">
              <a:off x="6858016" y="3857628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>
              <a:stCxn id="46" idx="6"/>
              <a:endCxn id="50" idx="1"/>
            </p:cNvCxnSpPr>
            <p:nvPr/>
          </p:nvCxnSpPr>
          <p:spPr>
            <a:xfrm>
              <a:off x="6858016" y="4286256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>
              <a:stCxn id="47" idx="6"/>
              <a:endCxn id="49" idx="3"/>
            </p:cNvCxnSpPr>
            <p:nvPr/>
          </p:nvCxnSpPr>
          <p:spPr>
            <a:xfrm flipV="1">
              <a:off x="6858016" y="3958657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>
              <a:stCxn id="47" idx="6"/>
              <a:endCxn id="48" idx="3"/>
            </p:cNvCxnSpPr>
            <p:nvPr/>
          </p:nvCxnSpPr>
          <p:spPr>
            <a:xfrm flipV="1">
              <a:off x="6858016" y="4744475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>
              <a:stCxn id="47" idx="6"/>
              <a:endCxn id="50" idx="2"/>
            </p:cNvCxnSpPr>
            <p:nvPr/>
          </p:nvCxnSpPr>
          <p:spPr>
            <a:xfrm>
              <a:off x="6858016" y="5000636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55 Elipse"/>
            <p:cNvSpPr/>
            <p:nvPr/>
          </p:nvSpPr>
          <p:spPr>
            <a:xfrm>
              <a:off x="8072462" y="450057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7" name="56 Conector recto"/>
            <p:cNvCxnSpPr>
              <a:stCxn id="49" idx="6"/>
              <a:endCxn id="56" idx="1"/>
            </p:cNvCxnSpPr>
            <p:nvPr/>
          </p:nvCxnSpPr>
          <p:spPr>
            <a:xfrm>
              <a:off x="7643834" y="3857628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>
              <a:stCxn id="48" idx="6"/>
              <a:endCxn id="56" idx="2"/>
            </p:cNvCxnSpPr>
            <p:nvPr/>
          </p:nvCxnSpPr>
          <p:spPr>
            <a:xfrm>
              <a:off x="7643834" y="4643446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>
              <a:stCxn id="50" idx="6"/>
              <a:endCxn id="56" idx="3"/>
            </p:cNvCxnSpPr>
            <p:nvPr/>
          </p:nvCxnSpPr>
          <p:spPr>
            <a:xfrm flipV="1">
              <a:off x="7643834" y="4744475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 de flecha"/>
            <p:cNvCxnSpPr>
              <a:stCxn id="46" idx="6"/>
              <a:endCxn id="48" idx="1"/>
            </p:cNvCxnSpPr>
            <p:nvPr/>
          </p:nvCxnSpPr>
          <p:spPr>
            <a:xfrm>
              <a:off x="6858016" y="4286256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 de flecha"/>
            <p:cNvCxnSpPr/>
            <p:nvPr/>
          </p:nvCxnSpPr>
          <p:spPr>
            <a:xfrm>
              <a:off x="6072198" y="428625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 de flecha"/>
            <p:cNvCxnSpPr/>
            <p:nvPr/>
          </p:nvCxnSpPr>
          <p:spPr>
            <a:xfrm>
              <a:off x="6072198" y="500063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 de flecha"/>
            <p:cNvCxnSpPr/>
            <p:nvPr/>
          </p:nvCxnSpPr>
          <p:spPr>
            <a:xfrm>
              <a:off x="8501090" y="464344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/>
            <p:nvPr/>
          </p:nvCxnSpPr>
          <p:spPr>
            <a:xfrm rot="5400000" flipH="1" flipV="1">
              <a:off x="5751521" y="4035429"/>
              <a:ext cx="121444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/>
            <p:nvPr/>
          </p:nvCxnSpPr>
          <p:spPr>
            <a:xfrm rot="10800000">
              <a:off x="6357950" y="3429000"/>
              <a:ext cx="18573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 de flecha"/>
            <p:cNvCxnSpPr>
              <a:endCxn id="46" idx="1"/>
            </p:cNvCxnSpPr>
            <p:nvPr/>
          </p:nvCxnSpPr>
          <p:spPr>
            <a:xfrm rot="16200000" flipH="1">
              <a:off x="6357950" y="3929065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 de flecha"/>
            <p:cNvCxnSpPr>
              <a:stCxn id="56" idx="0"/>
            </p:cNvCxnSpPr>
            <p:nvPr/>
          </p:nvCxnSpPr>
          <p:spPr>
            <a:xfrm rot="5400000" flipH="1" flipV="1">
              <a:off x="7679553" y="3964785"/>
              <a:ext cx="10715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 de flecha"/>
            <p:cNvCxnSpPr>
              <a:endCxn id="47" idx="1"/>
            </p:cNvCxnSpPr>
            <p:nvPr/>
          </p:nvCxnSpPr>
          <p:spPr>
            <a:xfrm rot="16200000" flipH="1">
              <a:off x="6357950" y="4643445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68 Grupo"/>
          <p:cNvGrpSpPr/>
          <p:nvPr/>
        </p:nvGrpSpPr>
        <p:grpSpPr>
          <a:xfrm>
            <a:off x="214282" y="142852"/>
            <a:ext cx="2929753" cy="1858182"/>
            <a:chOff x="928662" y="642918"/>
            <a:chExt cx="2929753" cy="1858182"/>
          </a:xfrm>
        </p:grpSpPr>
        <p:cxnSp>
          <p:nvCxnSpPr>
            <p:cNvPr id="70" name="69 Conector recto de flecha"/>
            <p:cNvCxnSpPr/>
            <p:nvPr/>
          </p:nvCxnSpPr>
          <p:spPr>
            <a:xfrm rot="5400000" flipH="1" flipV="1">
              <a:off x="310831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70 Elipse"/>
            <p:cNvSpPr/>
            <p:nvPr/>
          </p:nvSpPr>
          <p:spPr>
            <a:xfrm>
              <a:off x="178671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2" name="71 Elipse"/>
            <p:cNvSpPr/>
            <p:nvPr/>
          </p:nvSpPr>
          <p:spPr>
            <a:xfrm>
              <a:off x="250109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3" name="72 Elipse"/>
            <p:cNvSpPr/>
            <p:nvPr/>
          </p:nvSpPr>
          <p:spPr>
            <a:xfrm>
              <a:off x="321547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4" name="73 Conector recto de flecha"/>
            <p:cNvCxnSpPr>
              <a:stCxn id="71" idx="0"/>
            </p:cNvCxnSpPr>
            <p:nvPr/>
          </p:nvCxnSpPr>
          <p:spPr>
            <a:xfrm rot="5400000" flipH="1" flipV="1">
              <a:off x="167955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 de flecha"/>
            <p:cNvCxnSpPr/>
            <p:nvPr/>
          </p:nvCxnSpPr>
          <p:spPr>
            <a:xfrm rot="5400000" flipH="1" flipV="1">
              <a:off x="239393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75 Conector recto de flecha"/>
            <p:cNvCxnSpPr>
              <a:endCxn id="71" idx="4"/>
            </p:cNvCxnSpPr>
            <p:nvPr/>
          </p:nvCxnSpPr>
          <p:spPr>
            <a:xfrm rot="5400000" flipH="1" flipV="1">
              <a:off x="153667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76 Conector recto de flecha"/>
            <p:cNvCxnSpPr/>
            <p:nvPr/>
          </p:nvCxnSpPr>
          <p:spPr>
            <a:xfrm rot="5400000" flipH="1" flipV="1">
              <a:off x="225105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77 Conector recto de flecha"/>
            <p:cNvCxnSpPr/>
            <p:nvPr/>
          </p:nvCxnSpPr>
          <p:spPr>
            <a:xfrm rot="5400000" flipH="1" flipV="1">
              <a:off x="296543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 de flecha"/>
            <p:cNvCxnSpPr>
              <a:stCxn id="71" idx="3"/>
            </p:cNvCxnSpPr>
            <p:nvPr/>
          </p:nvCxnSpPr>
          <p:spPr>
            <a:xfrm rot="5400000">
              <a:off x="1536680" y="1708360"/>
              <a:ext cx="327599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10800000">
              <a:off x="1215208" y="2000240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rot="5400000" flipH="1" flipV="1">
              <a:off x="822299" y="1607331"/>
              <a:ext cx="78581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>
              <a:off x="1215208" y="1214422"/>
              <a:ext cx="178595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 de flecha"/>
            <p:cNvCxnSpPr>
              <a:endCxn id="73" idx="1"/>
            </p:cNvCxnSpPr>
            <p:nvPr/>
          </p:nvCxnSpPr>
          <p:spPr>
            <a:xfrm rot="16200000" flipH="1">
              <a:off x="3001158" y="1214421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 de flecha"/>
            <p:cNvCxnSpPr>
              <a:stCxn id="72" idx="3"/>
            </p:cNvCxnSpPr>
            <p:nvPr/>
          </p:nvCxnSpPr>
          <p:spPr>
            <a:xfrm rot="5400000">
              <a:off x="2108184" y="1708360"/>
              <a:ext cx="470475" cy="399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 de flecha"/>
            <p:cNvCxnSpPr>
              <a:stCxn id="73" idx="3"/>
            </p:cNvCxnSpPr>
            <p:nvPr/>
          </p:nvCxnSpPr>
          <p:spPr>
            <a:xfrm rot="5400000">
              <a:off x="2715407" y="1744079"/>
              <a:ext cx="613351" cy="470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 rot="10800000">
              <a:off x="1072332" y="2143116"/>
              <a:ext cx="107157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 rot="10800000">
              <a:off x="929456" y="2285992"/>
              <a:ext cx="18573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87 Conector recto"/>
            <p:cNvCxnSpPr/>
            <p:nvPr/>
          </p:nvCxnSpPr>
          <p:spPr>
            <a:xfrm rot="5400000" flipH="1" flipV="1">
              <a:off x="536547" y="1607331"/>
              <a:ext cx="107157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88 Conector recto"/>
            <p:cNvCxnSpPr/>
            <p:nvPr/>
          </p:nvCxnSpPr>
          <p:spPr>
            <a:xfrm rot="5400000" flipH="1" flipV="1">
              <a:off x="250795" y="1607331"/>
              <a:ext cx="135732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89 Conector recto"/>
            <p:cNvCxnSpPr/>
            <p:nvPr/>
          </p:nvCxnSpPr>
          <p:spPr>
            <a:xfrm>
              <a:off x="1072332" y="1071546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0 Conector recto"/>
            <p:cNvCxnSpPr/>
            <p:nvPr/>
          </p:nvCxnSpPr>
          <p:spPr>
            <a:xfrm>
              <a:off x="929456" y="928670"/>
              <a:ext cx="292895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91 Conector recto de flecha"/>
            <p:cNvCxnSpPr>
              <a:endCxn id="71" idx="1"/>
            </p:cNvCxnSpPr>
            <p:nvPr/>
          </p:nvCxnSpPr>
          <p:spPr>
            <a:xfrm rot="16200000" flipH="1">
              <a:off x="1572398" y="1214421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92 Conector recto de flecha"/>
            <p:cNvCxnSpPr>
              <a:endCxn id="72" idx="1"/>
            </p:cNvCxnSpPr>
            <p:nvPr/>
          </p:nvCxnSpPr>
          <p:spPr>
            <a:xfrm>
              <a:off x="2215340" y="1214422"/>
              <a:ext cx="327599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 de flecha"/>
            <p:cNvCxnSpPr>
              <a:endCxn id="73" idx="0"/>
            </p:cNvCxnSpPr>
            <p:nvPr/>
          </p:nvCxnSpPr>
          <p:spPr>
            <a:xfrm rot="16200000" flipH="1">
              <a:off x="3179752" y="1250140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94 Conector recto de flecha"/>
            <p:cNvCxnSpPr>
              <a:endCxn id="73" idx="7"/>
            </p:cNvCxnSpPr>
            <p:nvPr/>
          </p:nvCxnSpPr>
          <p:spPr>
            <a:xfrm rot="5400000">
              <a:off x="3387940" y="1000108"/>
              <a:ext cx="541913" cy="399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95 Conector recto de flecha"/>
            <p:cNvCxnSpPr/>
            <p:nvPr/>
          </p:nvCxnSpPr>
          <p:spPr>
            <a:xfrm rot="16200000" flipH="1">
              <a:off x="2465372" y="1250141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96 Conector recto de flecha"/>
            <p:cNvCxnSpPr/>
            <p:nvPr/>
          </p:nvCxnSpPr>
          <p:spPr>
            <a:xfrm rot="16200000" flipH="1">
              <a:off x="1750994" y="1250141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97 Grupo"/>
          <p:cNvGrpSpPr/>
          <p:nvPr/>
        </p:nvGrpSpPr>
        <p:grpSpPr>
          <a:xfrm>
            <a:off x="214282" y="4357694"/>
            <a:ext cx="1714512" cy="2286016"/>
            <a:chOff x="1214414" y="2786058"/>
            <a:chExt cx="1714512" cy="2286016"/>
          </a:xfrm>
        </p:grpSpPr>
        <p:sp>
          <p:nvSpPr>
            <p:cNvPr id="99" name="98 Elipse"/>
            <p:cNvSpPr/>
            <p:nvPr/>
          </p:nvSpPr>
          <p:spPr>
            <a:xfrm>
              <a:off x="1571604" y="328612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0" name="99 Elipse"/>
            <p:cNvSpPr/>
            <p:nvPr/>
          </p:nvSpPr>
          <p:spPr>
            <a:xfrm>
              <a:off x="121441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1" name="100 Elipse"/>
            <p:cNvSpPr/>
            <p:nvPr/>
          </p:nvSpPr>
          <p:spPr>
            <a:xfrm>
              <a:off x="192879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2" name="101 Elipse"/>
            <p:cNvSpPr/>
            <p:nvPr/>
          </p:nvSpPr>
          <p:spPr>
            <a:xfrm>
              <a:off x="264317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3" name="102 Elipse"/>
            <p:cNvSpPr/>
            <p:nvPr/>
          </p:nvSpPr>
          <p:spPr>
            <a:xfrm>
              <a:off x="2285984" y="328612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4" name="103 Conector recto de flecha"/>
            <p:cNvCxnSpPr>
              <a:stCxn id="100" idx="0"/>
              <a:endCxn id="99" idx="3"/>
            </p:cNvCxnSpPr>
            <p:nvPr/>
          </p:nvCxnSpPr>
          <p:spPr>
            <a:xfrm rot="5400000" flipH="1" flipV="1">
              <a:off x="1107257" y="3780063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104 Conector recto de flecha"/>
            <p:cNvCxnSpPr>
              <a:stCxn id="101" idx="1"/>
              <a:endCxn id="99" idx="4"/>
            </p:cNvCxnSpPr>
            <p:nvPr/>
          </p:nvCxnSpPr>
          <p:spPr>
            <a:xfrm rot="16200000" flipV="1">
              <a:off x="1464448" y="3821909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5 Conector recto de flecha"/>
            <p:cNvCxnSpPr>
              <a:stCxn id="102" idx="0"/>
              <a:endCxn id="103" idx="5"/>
            </p:cNvCxnSpPr>
            <p:nvPr/>
          </p:nvCxnSpPr>
          <p:spPr>
            <a:xfrm rot="16200000" flipV="1">
              <a:off x="2279857" y="3780062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06 Conector recto de flecha"/>
            <p:cNvCxnSpPr>
              <a:stCxn id="101" idx="7"/>
              <a:endCxn id="103" idx="4"/>
            </p:cNvCxnSpPr>
            <p:nvPr/>
          </p:nvCxnSpPr>
          <p:spPr>
            <a:xfrm rot="5400000" flipH="1" flipV="1">
              <a:off x="1922666" y="3821910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107 Conector recto de flecha"/>
            <p:cNvCxnSpPr>
              <a:stCxn id="100" idx="7"/>
              <a:endCxn id="103" idx="3"/>
            </p:cNvCxnSpPr>
            <p:nvPr/>
          </p:nvCxnSpPr>
          <p:spPr>
            <a:xfrm rot="5400000" flipH="1" flipV="1">
              <a:off x="1494038" y="3494310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108 Conector recto de flecha"/>
            <p:cNvCxnSpPr>
              <a:stCxn id="102" idx="1"/>
              <a:endCxn id="99" idx="5"/>
            </p:cNvCxnSpPr>
            <p:nvPr/>
          </p:nvCxnSpPr>
          <p:spPr>
            <a:xfrm rot="16200000" flipV="1">
              <a:off x="1851228" y="3494310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09 Conector recto de flecha"/>
            <p:cNvCxnSpPr/>
            <p:nvPr/>
          </p:nvCxnSpPr>
          <p:spPr>
            <a:xfrm rot="5400000" flipH="1" flipV="1">
              <a:off x="1465241" y="303529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10 Conector recto de flecha"/>
            <p:cNvCxnSpPr/>
            <p:nvPr/>
          </p:nvCxnSpPr>
          <p:spPr>
            <a:xfrm rot="5400000" flipH="1" flipV="1">
              <a:off x="2179621" y="303529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11 Conector recto de flecha"/>
            <p:cNvCxnSpPr/>
            <p:nvPr/>
          </p:nvCxnSpPr>
          <p:spPr>
            <a:xfrm rot="5400000" flipH="1" flipV="1">
              <a:off x="110805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12 Conector recto de flecha"/>
            <p:cNvCxnSpPr/>
            <p:nvPr/>
          </p:nvCxnSpPr>
          <p:spPr>
            <a:xfrm rot="5400000" flipH="1" flipV="1">
              <a:off x="182243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13 Conector recto de flecha"/>
            <p:cNvCxnSpPr/>
            <p:nvPr/>
          </p:nvCxnSpPr>
          <p:spPr>
            <a:xfrm rot="5400000" flipH="1" flipV="1">
              <a:off x="253681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114 Grupo"/>
          <p:cNvGrpSpPr/>
          <p:nvPr/>
        </p:nvGrpSpPr>
        <p:grpSpPr>
          <a:xfrm>
            <a:off x="2847782" y="4286256"/>
            <a:ext cx="1724218" cy="2286016"/>
            <a:chOff x="4428710" y="2714620"/>
            <a:chExt cx="1724218" cy="2286016"/>
          </a:xfrm>
        </p:grpSpPr>
        <p:sp>
          <p:nvSpPr>
            <p:cNvPr id="116" name="115 Elipse"/>
            <p:cNvSpPr/>
            <p:nvPr/>
          </p:nvSpPr>
          <p:spPr>
            <a:xfrm>
              <a:off x="4786314" y="321468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7" name="116 Elipse"/>
            <p:cNvSpPr/>
            <p:nvPr/>
          </p:nvSpPr>
          <p:spPr>
            <a:xfrm>
              <a:off x="442912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8" name="117 Elipse"/>
            <p:cNvSpPr/>
            <p:nvPr/>
          </p:nvSpPr>
          <p:spPr>
            <a:xfrm>
              <a:off x="514350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9" name="118 Elipse"/>
            <p:cNvSpPr/>
            <p:nvPr/>
          </p:nvSpPr>
          <p:spPr>
            <a:xfrm>
              <a:off x="585788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0" name="119 Elipse"/>
            <p:cNvSpPr/>
            <p:nvPr/>
          </p:nvSpPr>
          <p:spPr>
            <a:xfrm>
              <a:off x="5500694" y="321468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21" name="120 Conector recto de flecha"/>
            <p:cNvCxnSpPr>
              <a:stCxn id="117" idx="0"/>
              <a:endCxn id="116" idx="3"/>
            </p:cNvCxnSpPr>
            <p:nvPr/>
          </p:nvCxnSpPr>
          <p:spPr>
            <a:xfrm rot="5400000" flipH="1" flipV="1">
              <a:off x="4321967" y="3708625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121 Conector recto de flecha"/>
            <p:cNvCxnSpPr>
              <a:stCxn id="118" idx="1"/>
              <a:endCxn id="116" idx="4"/>
            </p:cNvCxnSpPr>
            <p:nvPr/>
          </p:nvCxnSpPr>
          <p:spPr>
            <a:xfrm rot="16200000" flipV="1">
              <a:off x="4679158" y="3750471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122 Conector recto de flecha"/>
            <p:cNvCxnSpPr>
              <a:stCxn id="119" idx="0"/>
              <a:endCxn id="120" idx="5"/>
            </p:cNvCxnSpPr>
            <p:nvPr/>
          </p:nvCxnSpPr>
          <p:spPr>
            <a:xfrm rot="16200000" flipV="1">
              <a:off x="5494567" y="3708624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123 Conector recto de flecha"/>
            <p:cNvCxnSpPr>
              <a:stCxn id="118" idx="7"/>
              <a:endCxn id="120" idx="4"/>
            </p:cNvCxnSpPr>
            <p:nvPr/>
          </p:nvCxnSpPr>
          <p:spPr>
            <a:xfrm rot="5400000" flipH="1" flipV="1">
              <a:off x="5137376" y="3750472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124 Conector recto de flecha"/>
            <p:cNvCxnSpPr>
              <a:stCxn id="117" idx="7"/>
              <a:endCxn id="120" idx="3"/>
            </p:cNvCxnSpPr>
            <p:nvPr/>
          </p:nvCxnSpPr>
          <p:spPr>
            <a:xfrm rot="5400000" flipH="1" flipV="1">
              <a:off x="4708748" y="3422872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125 Conector recto de flecha"/>
            <p:cNvCxnSpPr>
              <a:stCxn id="119" idx="1"/>
              <a:endCxn id="116" idx="5"/>
            </p:cNvCxnSpPr>
            <p:nvPr/>
          </p:nvCxnSpPr>
          <p:spPr>
            <a:xfrm rot="16200000" flipV="1">
              <a:off x="5065938" y="3422872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126 Conector recto de flecha"/>
            <p:cNvCxnSpPr/>
            <p:nvPr/>
          </p:nvCxnSpPr>
          <p:spPr>
            <a:xfrm rot="5400000" flipH="1" flipV="1">
              <a:off x="4679951" y="296385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127 Conector recto de flecha"/>
            <p:cNvCxnSpPr/>
            <p:nvPr/>
          </p:nvCxnSpPr>
          <p:spPr>
            <a:xfrm rot="5400000" flipH="1" flipV="1">
              <a:off x="5394331" y="296385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128 Conector recto de flecha"/>
            <p:cNvCxnSpPr/>
            <p:nvPr/>
          </p:nvCxnSpPr>
          <p:spPr>
            <a:xfrm rot="5400000" flipH="1" flipV="1">
              <a:off x="432276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129 Conector recto de flecha"/>
            <p:cNvCxnSpPr/>
            <p:nvPr/>
          </p:nvCxnSpPr>
          <p:spPr>
            <a:xfrm rot="5400000" flipH="1" flipV="1">
              <a:off x="503714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130 Conector recto de flecha"/>
            <p:cNvCxnSpPr/>
            <p:nvPr/>
          </p:nvCxnSpPr>
          <p:spPr>
            <a:xfrm rot="5400000" flipH="1" flipV="1">
              <a:off x="575152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131 Conector recto de flecha"/>
            <p:cNvCxnSpPr>
              <a:stCxn id="116" idx="6"/>
              <a:endCxn id="120" idx="2"/>
            </p:cNvCxnSpPr>
            <p:nvPr/>
          </p:nvCxnSpPr>
          <p:spPr>
            <a:xfrm>
              <a:off x="5072066" y="3357562"/>
              <a:ext cx="42862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132 Arco"/>
            <p:cNvSpPr/>
            <p:nvPr/>
          </p:nvSpPr>
          <p:spPr>
            <a:xfrm>
              <a:off x="4428710" y="3250612"/>
              <a:ext cx="500066" cy="169510"/>
            </a:xfrm>
            <a:prstGeom prst="arc">
              <a:avLst>
                <a:gd name="adj1" fmla="val 1683813"/>
                <a:gd name="adj2" fmla="val 19567383"/>
              </a:avLst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4" name="133 Arco"/>
            <p:cNvSpPr/>
            <p:nvPr/>
          </p:nvSpPr>
          <p:spPr>
            <a:xfrm rot="10800000">
              <a:off x="5652862" y="3277246"/>
              <a:ext cx="500066" cy="169510"/>
            </a:xfrm>
            <a:prstGeom prst="arc">
              <a:avLst>
                <a:gd name="adj1" fmla="val 1683813"/>
                <a:gd name="adj2" fmla="val 19567383"/>
              </a:avLst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314331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head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20260</TotalTime>
  <Words>1390</Words>
  <Application>Microsoft Macintosh PowerPoint</Application>
  <PresentationFormat>Presentación en pantalla (4:3)</PresentationFormat>
  <Paragraphs>682</Paragraphs>
  <Slides>56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62" baseType="lpstr">
      <vt:lpstr>Arial</vt:lpstr>
      <vt:lpstr>Arial Narrow</vt:lpstr>
      <vt:lpstr>Calibri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Velasquez</dc:creator>
  <cp:lastModifiedBy>Juan David Velasquez Henao</cp:lastModifiedBy>
  <cp:revision>140</cp:revision>
  <dcterms:created xsi:type="dcterms:W3CDTF">2013-10-03T12:11:42Z</dcterms:created>
  <dcterms:modified xsi:type="dcterms:W3CDTF">2018-03-03T23:12:09Z</dcterms:modified>
</cp:coreProperties>
</file>