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293" r:id="rId3"/>
    <p:sldId id="282" r:id="rId4"/>
    <p:sldId id="291" r:id="rId5"/>
    <p:sldId id="286" r:id="rId6"/>
    <p:sldId id="288" r:id="rId7"/>
    <p:sldId id="283" r:id="rId8"/>
    <p:sldId id="284" r:id="rId9"/>
    <p:sldId id="285" r:id="rId10"/>
    <p:sldId id="287" r:id="rId11"/>
    <p:sldId id="292" r:id="rId12"/>
    <p:sldId id="289" r:id="rId13"/>
    <p:sldId id="258" r:id="rId14"/>
    <p:sldId id="259" r:id="rId15"/>
    <p:sldId id="260" r:id="rId16"/>
    <p:sldId id="261" r:id="rId17"/>
    <p:sldId id="308" r:id="rId18"/>
    <p:sldId id="310" r:id="rId19"/>
    <p:sldId id="311" r:id="rId20"/>
    <p:sldId id="312" r:id="rId21"/>
    <p:sldId id="313" r:id="rId22"/>
    <p:sldId id="309" r:id="rId23"/>
    <p:sldId id="262" r:id="rId24"/>
    <p:sldId id="263" r:id="rId25"/>
    <p:sldId id="264" r:id="rId26"/>
    <p:sldId id="265" r:id="rId27"/>
    <p:sldId id="266" r:id="rId28"/>
    <p:sldId id="269" r:id="rId29"/>
    <p:sldId id="267" r:id="rId30"/>
    <p:sldId id="268" r:id="rId31"/>
    <p:sldId id="271" r:id="rId32"/>
    <p:sldId id="270" r:id="rId33"/>
    <p:sldId id="296" r:id="rId34"/>
    <p:sldId id="290" r:id="rId35"/>
    <p:sldId id="294" r:id="rId36"/>
    <p:sldId id="295" r:id="rId37"/>
    <p:sldId id="272" r:id="rId38"/>
    <p:sldId id="298" r:id="rId39"/>
    <p:sldId id="297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293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308"/>
            <p14:sldId id="310"/>
            <p14:sldId id="311"/>
            <p14:sldId id="312"/>
            <p14:sldId id="313"/>
            <p14:sldId id="309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5" autoAdjust="0"/>
    <p:restoredTop sz="99298" autoAdjust="0"/>
  </p:normalViewPr>
  <p:slideViewPr>
    <p:cSldViewPr snapToObjects="1">
      <p:cViewPr>
        <p:scale>
          <a:sx n="122" d="100"/>
          <a:sy n="122" d="100"/>
        </p:scale>
        <p:origin x="256" y="15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3/3/18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9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emf"/><Relationship Id="rId7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3.emf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0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D89E347-6D02-4F4E-B200-2842542E4FD2}"/>
              </a:ext>
            </a:extLst>
          </p:cNvPr>
          <p:cNvGrpSpPr/>
          <p:nvPr/>
        </p:nvGrpSpPr>
        <p:grpSpPr>
          <a:xfrm>
            <a:off x="251520" y="404663"/>
            <a:ext cx="8208912" cy="4141308"/>
            <a:chOff x="251520" y="404663"/>
            <a:chExt cx="8208912" cy="414130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7F01A9D-616D-5247-880A-56711FD0C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4283968" y="404663"/>
              <a:ext cx="4032448" cy="4141307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9A859F6-76E2-5F41-832A-C7DA26459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251520" y="404664"/>
              <a:ext cx="4032448" cy="4141307"/>
            </a:xfrm>
            <a:prstGeom prst="rect">
              <a:avLst/>
            </a:prstGeom>
          </p:spPr>
        </p:pic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205FF45-8518-784B-8779-52381DEC8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475249"/>
              <a:ext cx="0" cy="3313791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6077ECB-6B37-C547-AB99-9C065ED6E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040" y="2204864"/>
              <a:ext cx="352839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5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>
            <a:extLst>
              <a:ext uri="{FF2B5EF4-FFF2-40B4-BE49-F238E27FC236}">
                <a16:creationId xmlns:a16="http://schemas.microsoft.com/office/drawing/2014/main" id="{6C12658D-158B-F04D-8C90-F951228E6B75}"/>
              </a:ext>
            </a:extLst>
          </p:cNvPr>
          <p:cNvGrpSpPr/>
          <p:nvPr/>
        </p:nvGrpSpPr>
        <p:grpSpPr>
          <a:xfrm>
            <a:off x="251520" y="674907"/>
            <a:ext cx="8087588" cy="5366604"/>
            <a:chOff x="251520" y="674907"/>
            <a:chExt cx="8087588" cy="5366604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D9241FF-C08C-314C-BF11-1715AE73F7BC}"/>
                </a:ext>
              </a:extLst>
            </p:cNvPr>
            <p:cNvGrpSpPr/>
            <p:nvPr/>
          </p:nvGrpSpPr>
          <p:grpSpPr>
            <a:xfrm>
              <a:off x="251520" y="674907"/>
              <a:ext cx="4980465" cy="5202365"/>
              <a:chOff x="423306" y="674907"/>
              <a:chExt cx="4980465" cy="5202365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59B818-AABF-A34F-A3BD-5608E4C49F4B}"/>
                  </a:ext>
                </a:extLst>
              </p:cNvPr>
              <p:cNvSpPr/>
              <p:nvPr/>
            </p:nvSpPr>
            <p:spPr>
              <a:xfrm>
                <a:off x="2788567" y="4284712"/>
                <a:ext cx="1584176" cy="8780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AE7236F-16E1-8F42-86AD-0A89ABD044A3}"/>
                  </a:ext>
                </a:extLst>
              </p:cNvPr>
              <p:cNvSpPr/>
              <p:nvPr/>
            </p:nvSpPr>
            <p:spPr>
              <a:xfrm>
                <a:off x="2767608" y="3501008"/>
                <a:ext cx="1584176" cy="8669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415E28A-DD9B-FF4B-918B-C063DEFDAC99}"/>
                  </a:ext>
                </a:extLst>
              </p:cNvPr>
              <p:cNvSpPr/>
              <p:nvPr/>
            </p:nvSpPr>
            <p:spPr>
              <a:xfrm>
                <a:off x="1187624" y="1844824"/>
                <a:ext cx="3168352" cy="165062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CF1B75E-00A7-1E4F-A979-683A4533B245}"/>
                  </a:ext>
                </a:extLst>
              </p:cNvPr>
              <p:cNvSpPr/>
              <p:nvPr/>
            </p:nvSpPr>
            <p:spPr>
              <a:xfrm>
                <a:off x="1196008" y="3501008"/>
                <a:ext cx="1584176" cy="16506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" name="Conector recto de flecha 2">
                <a:extLst>
                  <a:ext uri="{FF2B5EF4-FFF2-40B4-BE49-F238E27FC236}">
                    <a16:creationId xmlns:a16="http://schemas.microsoft.com/office/drawing/2014/main" id="{9C2B18A4-C92E-0941-B891-C601C78CB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4" y="1340768"/>
                <a:ext cx="0" cy="38164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B45588C5-A30E-2E4B-9B15-762C57864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6008" y="5146082"/>
                <a:ext cx="3736032" cy="111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97CA632-0F31-094F-AC9C-E34355965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7608" y="1472995"/>
                <a:ext cx="12576" cy="3972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B898747C-1E4F-2A40-B578-F18F33BF5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49545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C0E5FB01-E314-DD44-B09E-FEE80A5A7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36793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444B158-940F-4548-A75E-2924DA6147BF}"/>
                  </a:ext>
                </a:extLst>
              </p:cNvPr>
              <p:cNvSpPr txBox="1"/>
              <p:nvPr/>
            </p:nvSpPr>
            <p:spPr>
              <a:xfrm>
                <a:off x="971600" y="674907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BFA5267-6656-EA4D-A612-6C648F96DC08}"/>
                  </a:ext>
                </a:extLst>
              </p:cNvPr>
              <p:cNvSpPr txBox="1"/>
              <p:nvPr/>
            </p:nvSpPr>
            <p:spPr>
              <a:xfrm>
                <a:off x="4860032" y="4798893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E8B52B5-ED88-BA43-84D8-5EB656B152F9}"/>
                  </a:ext>
                </a:extLst>
              </p:cNvPr>
              <p:cNvSpPr txBox="1"/>
              <p:nvPr/>
            </p:nvSpPr>
            <p:spPr>
              <a:xfrm>
                <a:off x="2569229" y="5292497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A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E2F7870-6596-4A4A-A0EA-3EE6745A5E28}"/>
                  </a:ext>
                </a:extLst>
              </p:cNvPr>
              <p:cNvSpPr txBox="1"/>
              <p:nvPr/>
            </p:nvSpPr>
            <p:spPr>
              <a:xfrm>
                <a:off x="442591" y="4033934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B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E5D9EA5-2AD0-0D4D-94E0-6A83486C7E18}"/>
                  </a:ext>
                </a:extLst>
              </p:cNvPr>
              <p:cNvSpPr txBox="1"/>
              <p:nvPr/>
            </p:nvSpPr>
            <p:spPr>
              <a:xfrm>
                <a:off x="423306" y="3166721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C</a:t>
                </a: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90A8029-6582-C441-BB38-997D9A43F02E}"/>
                </a:ext>
              </a:extLst>
            </p:cNvPr>
            <p:cNvGrpSpPr/>
            <p:nvPr/>
          </p:nvGrpSpPr>
          <p:grpSpPr>
            <a:xfrm>
              <a:off x="5580112" y="764704"/>
              <a:ext cx="2758996" cy="5276807"/>
              <a:chOff x="5854856" y="826664"/>
              <a:chExt cx="2758996" cy="5276807"/>
            </a:xfrm>
          </p:grpSpPr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F78575-AD2D-1944-8762-FAC41A83851A}"/>
                  </a:ext>
                </a:extLst>
              </p:cNvPr>
              <p:cNvSpPr txBox="1"/>
              <p:nvPr/>
            </p:nvSpPr>
            <p:spPr>
              <a:xfrm>
                <a:off x="6228184" y="826664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C</a:t>
                </a:r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E8401365-67B3-4A43-A03D-400BBCB39BED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6156177" y="1472995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BFA3C733-4A3C-6245-B434-A59CF11BE494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876838" y="1472995"/>
                <a:ext cx="85513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F7E5752-E8A4-0C48-8160-B292FE828115}"/>
                  </a:ext>
                </a:extLst>
              </p:cNvPr>
              <p:cNvSpPr txBox="1"/>
              <p:nvPr/>
            </p:nvSpPr>
            <p:spPr>
              <a:xfrm>
                <a:off x="5885789" y="1613923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09353BA-CE14-0241-AC20-2AD90EFD6D7A}"/>
                  </a:ext>
                </a:extLst>
              </p:cNvPr>
              <p:cNvSpPr txBox="1"/>
              <p:nvPr/>
            </p:nvSpPr>
            <p:spPr>
              <a:xfrm>
                <a:off x="7380312" y="1628800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BF4D2D3-DA24-8E44-9746-C95D7D9D4794}"/>
                  </a:ext>
                </a:extLst>
              </p:cNvPr>
              <p:cNvSpPr/>
              <p:nvPr/>
            </p:nvSpPr>
            <p:spPr>
              <a:xfrm>
                <a:off x="5956134" y="2420888"/>
                <a:ext cx="400085" cy="4320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418D002-8A04-D54E-8939-15BBACBF10D8}"/>
                  </a:ext>
                </a:extLst>
              </p:cNvPr>
              <p:cNvSpPr txBox="1"/>
              <p:nvPr/>
            </p:nvSpPr>
            <p:spPr>
              <a:xfrm>
                <a:off x="7080188" y="2443969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A</a:t>
                </a:r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F2F1D24C-F02A-934A-B933-68639376D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2509" y="3090300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5B5FD488-A797-AB4D-9FC1-598616D2DB9F}"/>
                  </a:ext>
                </a:extLst>
              </p:cNvPr>
              <p:cNvSpPr/>
              <p:nvPr/>
            </p:nvSpPr>
            <p:spPr>
              <a:xfrm>
                <a:off x="8166679" y="4047562"/>
                <a:ext cx="447173" cy="4565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1225814A-0986-C94D-A0D1-DEF0F1389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75" y="3090300"/>
                <a:ext cx="70169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73009C5-4F89-9243-8AB9-C8C2D5AB99B0}"/>
                  </a:ext>
                </a:extLst>
              </p:cNvPr>
              <p:cNvSpPr txBox="1"/>
              <p:nvPr/>
            </p:nvSpPr>
            <p:spPr>
              <a:xfrm>
                <a:off x="8129766" y="3183359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0A1E249-9B13-3F46-A628-1653BE6F5C6E}"/>
                  </a:ext>
                </a:extLst>
              </p:cNvPr>
              <p:cNvSpPr txBox="1"/>
              <p:nvPr/>
            </p:nvSpPr>
            <p:spPr>
              <a:xfrm>
                <a:off x="6654236" y="3284984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132A8E09-7221-8643-8F08-B5B9AC397BA4}"/>
                  </a:ext>
                </a:extLst>
              </p:cNvPr>
              <p:cNvSpPr txBox="1"/>
              <p:nvPr/>
            </p:nvSpPr>
            <p:spPr>
              <a:xfrm>
                <a:off x="6300192" y="4077072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B</a:t>
                </a:r>
              </a:p>
            </p:txBody>
          </p: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2944241-94DD-3940-AED5-2D6AD069C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3440" y="4723403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AE91BD3D-0AB1-D04E-8783-35C5A82B4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2509" y="4726538"/>
                <a:ext cx="723788" cy="96783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AB6FD3C-0308-F04A-8AA0-9CA83BF0A490}"/>
                  </a:ext>
                </a:extLst>
              </p:cNvPr>
              <p:cNvSpPr txBox="1"/>
              <p:nvPr/>
            </p:nvSpPr>
            <p:spPr>
              <a:xfrm>
                <a:off x="5854856" y="4908069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D4C8C54-B8EB-0B49-93CD-34D6EC91064E}"/>
                  </a:ext>
                </a:extLst>
              </p:cNvPr>
              <p:cNvSpPr txBox="1"/>
              <p:nvPr/>
            </p:nvSpPr>
            <p:spPr>
              <a:xfrm>
                <a:off x="7311833" y="4841624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458A96D5-D750-D643-9CE4-9432D09FEE67}"/>
                  </a:ext>
                </a:extLst>
              </p:cNvPr>
              <p:cNvSpPr/>
              <p:nvPr/>
            </p:nvSpPr>
            <p:spPr>
              <a:xfrm>
                <a:off x="6012279" y="5674905"/>
                <a:ext cx="431929" cy="4285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9613A6BE-A734-EC47-9E9D-70C527ADCA24}"/>
                  </a:ext>
                </a:extLst>
              </p:cNvPr>
              <p:cNvSpPr/>
              <p:nvPr/>
            </p:nvSpPr>
            <p:spPr>
              <a:xfrm>
                <a:off x="7452320" y="5661248"/>
                <a:ext cx="427566" cy="4030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66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998651-1867-D441-8EAA-55D345AAE112}"/>
              </a:ext>
            </a:extLst>
          </p:cNvPr>
          <p:cNvSpPr/>
          <p:nvPr/>
        </p:nvSpPr>
        <p:spPr>
          <a:xfrm>
            <a:off x="5652120" y="1916832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1782210"/>
            <a:ext cx="364666" cy="71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4028667" y="2915964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51520" y="148885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63688" y="162494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C41925C-1718-934C-AEC8-82118CC7F85F}"/>
              </a:ext>
            </a:extLst>
          </p:cNvPr>
          <p:cNvSpPr txBox="1"/>
          <p:nvPr/>
        </p:nvSpPr>
        <p:spPr>
          <a:xfrm>
            <a:off x="372851" y="3121814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x1[1]: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DE93632-E5DD-D049-84D1-C102EE7A8999}"/>
              </a:ext>
            </a:extLst>
          </p:cNvPr>
          <p:cNvSpPr txBox="1"/>
          <p:nvPr/>
        </p:nvSpPr>
        <p:spPr>
          <a:xfrm>
            <a:off x="1875639" y="3115540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x1[2]: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987C672A-327D-124A-9B66-1FDA21E607C9}"/>
              </a:ext>
            </a:extLst>
          </p:cNvPr>
          <p:cNvSpPr txBox="1"/>
          <p:nvPr/>
        </p:nvSpPr>
        <p:spPr>
          <a:xfrm>
            <a:off x="3804573" y="3115540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x2 &lt; x2[N]: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7870CECB-69E2-604A-AAA1-842B601C033C}"/>
              </a:ext>
            </a:extLst>
          </p:cNvPr>
          <p:cNvSpPr txBox="1"/>
          <p:nvPr/>
        </p:nvSpPr>
        <p:spPr>
          <a:xfrm>
            <a:off x="5796136" y="3122384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4954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F3EFFEC-E47A-704B-9640-1D5CC139A56B}"/>
              </a:ext>
            </a:extLst>
          </p:cNvPr>
          <p:cNvSpPr/>
          <p:nvPr/>
        </p:nvSpPr>
        <p:spPr>
          <a:xfrm>
            <a:off x="6084532" y="219404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8F3C954A-CD62-9448-BC77-CD8E1506C4CB}"/>
              </a:ext>
            </a:extLst>
          </p:cNvPr>
          <p:cNvSpPr/>
          <p:nvPr/>
        </p:nvSpPr>
        <p:spPr>
          <a:xfrm flipV="1">
            <a:off x="6300192" y="3601202"/>
            <a:ext cx="360040" cy="16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5950F9-8052-3947-94F2-69B43E7F7013}"/>
              </a:ext>
            </a:extLst>
          </p:cNvPr>
          <p:cNvSpPr/>
          <p:nvPr/>
        </p:nvSpPr>
        <p:spPr>
          <a:xfrm flipV="1">
            <a:off x="6156176" y="3130706"/>
            <a:ext cx="360040" cy="162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7D9CBB84-F8C2-7E4B-959F-1BF66D1F52A0}"/>
              </a:ext>
            </a:extLst>
          </p:cNvPr>
          <p:cNvSpPr txBox="1"/>
          <p:nvPr/>
        </p:nvSpPr>
        <p:spPr>
          <a:xfrm>
            <a:off x="5724128" y="3070796"/>
            <a:ext cx="100860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if x2 &lt; x2[6]: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2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F4EEFF-B4D9-F440-A12F-E1AE7D405EF2}"/>
              </a:ext>
            </a:extLst>
          </p:cNvPr>
          <p:cNvGrpSpPr/>
          <p:nvPr/>
        </p:nvGrpSpPr>
        <p:grpSpPr>
          <a:xfrm>
            <a:off x="3727293" y="3140968"/>
            <a:ext cx="1008609" cy="1223412"/>
            <a:chOff x="3721748" y="3789040"/>
            <a:chExt cx="1008609" cy="1223412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968DD661-C2FD-F749-8B35-097517C69664}"/>
                </a:ext>
              </a:extLst>
            </p:cNvPr>
            <p:cNvSpPr/>
            <p:nvPr/>
          </p:nvSpPr>
          <p:spPr>
            <a:xfrm flipV="1">
              <a:off x="4139952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AFE5F698-B9C3-794C-9B2C-5ADD72CCE2DF}"/>
                </a:ext>
              </a:extLst>
            </p:cNvPr>
            <p:cNvSpPr/>
            <p:nvPr/>
          </p:nvSpPr>
          <p:spPr>
            <a:xfrm flipV="1">
              <a:off x="4283968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6" name="CuadroTexto 225">
              <a:extLst>
                <a:ext uri="{FF2B5EF4-FFF2-40B4-BE49-F238E27FC236}">
                  <a16:creationId xmlns:a16="http://schemas.microsoft.com/office/drawing/2014/main" id="{BDD6BF29-8AE1-E241-82B0-ABD38D009163}"/>
                </a:ext>
              </a:extLst>
            </p:cNvPr>
            <p:cNvSpPr txBox="1"/>
            <p:nvPr/>
          </p:nvSpPr>
          <p:spPr>
            <a:xfrm>
              <a:off x="3721748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x2 &lt; x2[N]: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632E1BC-7B09-664E-BDE3-EECE2030CE8F}"/>
              </a:ext>
            </a:extLst>
          </p:cNvPr>
          <p:cNvGrpSpPr/>
          <p:nvPr/>
        </p:nvGrpSpPr>
        <p:grpSpPr>
          <a:xfrm>
            <a:off x="260692" y="3170731"/>
            <a:ext cx="1130556" cy="1223412"/>
            <a:chOff x="251519" y="3789040"/>
            <a:chExt cx="1130556" cy="1223412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D2595A6-9A31-8C48-8FD7-B54862DFF783}"/>
                </a:ext>
              </a:extLst>
            </p:cNvPr>
            <p:cNvSpPr/>
            <p:nvPr/>
          </p:nvSpPr>
          <p:spPr>
            <a:xfrm flipV="1">
              <a:off x="683568" y="3832060"/>
              <a:ext cx="360040" cy="173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2033527A-4AF3-B445-9208-B2C4DDDFFBB2}"/>
                </a:ext>
              </a:extLst>
            </p:cNvPr>
            <p:cNvSpPr/>
            <p:nvPr/>
          </p:nvSpPr>
          <p:spPr>
            <a:xfrm flipV="1">
              <a:off x="827584" y="4005064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C41925C-1718-934C-AEC8-82118CC7F85F}"/>
                </a:ext>
              </a:extLst>
            </p:cNvPr>
            <p:cNvSpPr txBox="1"/>
            <p:nvPr/>
          </p:nvSpPr>
          <p:spPr>
            <a:xfrm>
              <a:off x="251519" y="3789040"/>
              <a:ext cx="1130556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x1[1]: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2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FBDE1F-0B59-714B-B823-34830BF20718}"/>
              </a:ext>
            </a:extLst>
          </p:cNvPr>
          <p:cNvGrpSpPr/>
          <p:nvPr/>
        </p:nvGrpSpPr>
        <p:grpSpPr>
          <a:xfrm>
            <a:off x="1835199" y="3149949"/>
            <a:ext cx="1008609" cy="1223412"/>
            <a:chOff x="1744199" y="3789040"/>
            <a:chExt cx="1008609" cy="1223412"/>
          </a:xfrm>
        </p:grpSpPr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5F9812CE-B508-CB44-95DB-078ECECCCD9F}"/>
                </a:ext>
              </a:extLst>
            </p:cNvPr>
            <p:cNvSpPr/>
            <p:nvPr/>
          </p:nvSpPr>
          <p:spPr>
            <a:xfrm flipV="1">
              <a:off x="2195736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7D2E54BA-C8B1-E741-99AC-5B2A6765CE84}"/>
                </a:ext>
              </a:extLst>
            </p:cNvPr>
            <p:cNvSpPr/>
            <p:nvPr/>
          </p:nvSpPr>
          <p:spPr>
            <a:xfrm flipV="1">
              <a:off x="2248503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EDE93632-E5DD-D049-84D1-C102EE7A8999}"/>
                </a:ext>
              </a:extLst>
            </p:cNvPr>
            <p:cNvSpPr txBox="1"/>
            <p:nvPr/>
          </p:nvSpPr>
          <p:spPr>
            <a:xfrm>
              <a:off x="1744199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x1[2]: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C25280F7-ACAA-154B-BA6C-6011AB47D241}"/>
              </a:ext>
            </a:extLst>
          </p:cNvPr>
          <p:cNvSpPr/>
          <p:nvPr/>
        </p:nvSpPr>
        <p:spPr>
          <a:xfrm>
            <a:off x="4067944" y="291412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7E7E68E2-F84A-BD47-9020-9CDD437157A7}"/>
              </a:ext>
            </a:extLst>
          </p:cNvPr>
          <p:cNvSpPr/>
          <p:nvPr/>
        </p:nvSpPr>
        <p:spPr>
          <a:xfrm>
            <a:off x="1763431" y="1627377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5D8D0043-2895-8445-AE78-E1377921E554}"/>
              </a:ext>
            </a:extLst>
          </p:cNvPr>
          <p:cNvSpPr/>
          <p:nvPr/>
        </p:nvSpPr>
        <p:spPr>
          <a:xfrm>
            <a:off x="251519" y="1488853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2237314"/>
            <a:ext cx="364666" cy="26160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3635896" y="1896769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35154" y="1905446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47322" y="1896769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154DB779-C572-6D44-A475-5004776B9D61}"/>
              </a:ext>
            </a:extLst>
          </p:cNvPr>
          <p:cNvSpPr/>
          <p:nvPr/>
        </p:nvSpPr>
        <p:spPr>
          <a:xfrm>
            <a:off x="7681650" y="1784362"/>
            <a:ext cx="364666" cy="4529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805C89F0-7205-B54E-86B1-226260D32200}"/>
              </a:ext>
            </a:extLst>
          </p:cNvPr>
          <p:cNvCxnSpPr>
            <a:cxnSpLocks/>
          </p:cNvCxnSpPr>
          <p:nvPr/>
        </p:nvCxnSpPr>
        <p:spPr>
          <a:xfrm>
            <a:off x="7646162" y="2237312"/>
            <a:ext cx="513797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ACB16D9-DC2C-2B49-B746-E38EE8B409EF}"/>
              </a:ext>
            </a:extLst>
          </p:cNvPr>
          <p:cNvSpPr txBox="1"/>
          <p:nvPr/>
        </p:nvSpPr>
        <p:spPr>
          <a:xfrm>
            <a:off x="8029765" y="19828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x2[6]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9764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8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5718181" y="404664"/>
            <a:ext cx="3750363" cy="3301128"/>
            <a:chOff x="2514601" y="2375771"/>
            <a:chExt cx="3750363" cy="33011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26" name="Agrupar 25"/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Agrupar 30"/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9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49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49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57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57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stCxn id="58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stCxn id="58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6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7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6616235" y="1114473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20315</TotalTime>
  <Words>1390</Words>
  <Application>Microsoft Macintosh PowerPoint</Application>
  <PresentationFormat>Presentación en pantalla (4:3)</PresentationFormat>
  <Paragraphs>682</Paragraphs>
  <Slides>57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3" baseType="lpstr">
      <vt:lpstr>Arial</vt:lpstr>
      <vt:lpstr>Arial Narrow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 Henao</cp:lastModifiedBy>
  <cp:revision>142</cp:revision>
  <dcterms:created xsi:type="dcterms:W3CDTF">2013-10-03T12:11:42Z</dcterms:created>
  <dcterms:modified xsi:type="dcterms:W3CDTF">2018-03-04T00:07:29Z</dcterms:modified>
</cp:coreProperties>
</file>