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314" r:id="rId5"/>
    <p:sldId id="315" r:id="rId6"/>
    <p:sldId id="316" r:id="rId7"/>
    <p:sldId id="318" r:id="rId8"/>
    <p:sldId id="319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F1EC0-1030-4E5A-8E3B-31372C5AAB3F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C4A8-1DD5-475A-9349-2A2C22E1A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大标题输入处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80" y="4797152"/>
            <a:ext cx="2303612" cy="431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作者：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5373216"/>
            <a:ext cx="2304255" cy="432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CN" altLang="en-US" sz="18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6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549275" y="1060450"/>
            <a:ext cx="43827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dirty="0" smtClean="0">
                <a:latin typeface="+mj-lt"/>
                <a:cs typeface="Aharoni" pitchFamily="2" charset="-79"/>
              </a:rPr>
              <a:t>CONTENTS 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8487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</p:spTree>
    <p:extLst>
      <p:ext uri="{BB962C8B-B14F-4D97-AF65-F5344CB8AC3E}">
        <p14:creationId xmlns:p14="http://schemas.microsoft.com/office/powerpoint/2010/main" val="27376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版本控制软件</a:t>
            </a:r>
            <a:r>
              <a:rPr lang="en-US" altLang="zh-CN" dirty="0" smtClean="0">
                <a:latin typeface="+mn-ea"/>
                <a:ea typeface="+mn-ea"/>
              </a:rPr>
              <a:t>-SVN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江泽东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2015-10-21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79512" y="836712"/>
            <a:ext cx="8712968" cy="453650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Step 2</a:t>
            </a:r>
          </a:p>
          <a:p>
            <a:pPr marL="0" indent="0">
              <a:buNone/>
            </a:pPr>
            <a:r>
              <a:rPr lang="en-US" altLang="zh-CN" sz="1600" dirty="0"/>
              <a:t>$ cd lesson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SYSSSC@SYSSSC-PC MINGW64 /c/Program Files/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/lesson</a:t>
            </a:r>
          </a:p>
          <a:p>
            <a:pPr marL="0" indent="0">
              <a:buNone/>
            </a:pPr>
            <a:r>
              <a:rPr lang="en-US" altLang="zh-CN" sz="1600" dirty="0"/>
              <a:t>$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clone git@github.com:39627020/</a:t>
            </a:r>
            <a:r>
              <a:rPr lang="en-US" altLang="zh-CN" sz="1600" dirty="0" err="1"/>
              <a:t>lesson.git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Cloning into 'lesson'...</a:t>
            </a:r>
          </a:p>
          <a:p>
            <a:pPr marL="0" indent="0">
              <a:buNone/>
            </a:pPr>
            <a:r>
              <a:rPr lang="en-US" altLang="zh-CN" sz="1600" dirty="0"/>
              <a:t>warning: You appear to have cloned an empty repository.</a:t>
            </a:r>
          </a:p>
          <a:p>
            <a:pPr marL="0" indent="0">
              <a:buNone/>
            </a:pPr>
            <a:r>
              <a:rPr lang="en-US" altLang="zh-CN" sz="1600" dirty="0"/>
              <a:t>Checking connectivity... 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$ cd lesson1/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SYSSSC@SYSSSC-PC MINGW64 /c/Program Files/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/lesson1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clone git@github.com:39627020/</a:t>
            </a:r>
            <a:r>
              <a:rPr lang="en-US" altLang="zh-CN" sz="1600" dirty="0" err="1"/>
              <a:t>lesson.git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Cloning into 'lesson'...</a:t>
            </a:r>
          </a:p>
          <a:p>
            <a:pPr marL="0" indent="0">
              <a:buNone/>
            </a:pPr>
            <a:r>
              <a:rPr lang="en-US" altLang="zh-CN" sz="1600" dirty="0"/>
              <a:t>warning: You appear to have cloned an empty repository.</a:t>
            </a:r>
          </a:p>
          <a:p>
            <a:pPr marL="0" indent="0">
              <a:buNone/>
            </a:pPr>
            <a:r>
              <a:rPr lang="en-US" altLang="zh-CN" sz="1600" dirty="0"/>
              <a:t>Checking connectivity... done.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092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79512" y="836712"/>
            <a:ext cx="8712968" cy="55446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Step 3</a:t>
            </a:r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课后作业 </a:t>
            </a:r>
            <a:r>
              <a:rPr lang="en-US" altLang="zh-CN" sz="2000" dirty="0"/>
              <a:t>lesson"</a:t>
            </a:r>
          </a:p>
          <a:p>
            <a:pPr marL="0" indent="0">
              <a:buNone/>
            </a:pPr>
            <a:r>
              <a:rPr lang="en-US" altLang="zh-CN" sz="2000" dirty="0"/>
              <a:t>[master (root-commit) aacce70] </a:t>
            </a:r>
            <a:r>
              <a:rPr lang="zh-CN" altLang="en-US" sz="2000" dirty="0"/>
              <a:t>课后作业 </a:t>
            </a:r>
            <a:r>
              <a:rPr lang="en-US" altLang="zh-CN" sz="2000" dirty="0"/>
              <a:t>lesson</a:t>
            </a:r>
          </a:p>
          <a:p>
            <a:pPr marL="0" indent="0">
              <a:buNone/>
            </a:pPr>
            <a:r>
              <a:rPr lang="en-US" altLang="zh-CN" sz="2000" dirty="0"/>
              <a:t> 1 file changed, 1 insertion(+)</a:t>
            </a:r>
          </a:p>
          <a:p>
            <a:pPr marL="0" indent="0">
              <a:buNone/>
            </a:pPr>
            <a:r>
              <a:rPr lang="en-US" altLang="zh-CN" sz="2000" dirty="0"/>
              <a:t> create mode 100644 readme.txt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pPr marL="0" indent="0">
              <a:buNone/>
            </a:pPr>
            <a:r>
              <a:rPr lang="en-US" altLang="zh-CN" sz="2000" dirty="0"/>
              <a:t>Counting objects: 3, done.</a:t>
            </a:r>
          </a:p>
          <a:p>
            <a:pPr marL="0" indent="0">
              <a:buNone/>
            </a:pPr>
            <a:r>
              <a:rPr lang="en-US" altLang="zh-CN" sz="2000" dirty="0"/>
              <a:t>Writing objects: 100% (3/3), 253 bytes | 0 bytes/s, done.</a:t>
            </a:r>
          </a:p>
          <a:p>
            <a:pPr marL="0" indent="0">
              <a:buNone/>
            </a:pPr>
            <a:r>
              <a:rPr lang="en-US" altLang="zh-CN" sz="2000" dirty="0"/>
              <a:t>Total 3 (delta 0), reused 0 (delta 0)</a:t>
            </a:r>
          </a:p>
          <a:p>
            <a:pPr marL="0" indent="0">
              <a:buNone/>
            </a:pPr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lesson.git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* [new branch]      master -&gt; master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00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79512" y="836712"/>
            <a:ext cx="8712968" cy="561662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Step 4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</a:t>
            </a:r>
          </a:p>
          <a:p>
            <a:pPr marL="0" indent="0">
              <a:buNone/>
            </a:pPr>
            <a:r>
              <a:rPr lang="en-US" altLang="zh-CN" sz="2000" dirty="0"/>
              <a:t>remote: Counting objects: 3, done.</a:t>
            </a:r>
          </a:p>
          <a:p>
            <a:pPr marL="0" indent="0">
              <a:buNone/>
            </a:pPr>
            <a:r>
              <a:rPr lang="en-US" altLang="zh-CN" sz="2000" dirty="0"/>
              <a:t>remote: Total 3 (delta 0), reused 3 (delta 0), pack-reused 0</a:t>
            </a:r>
          </a:p>
          <a:p>
            <a:pPr marL="0" indent="0">
              <a:buNone/>
            </a:pPr>
            <a:r>
              <a:rPr lang="en-US" altLang="zh-CN" sz="2000" dirty="0"/>
              <a:t>Unpacking objects: 100% (3/3), done.</a:t>
            </a:r>
          </a:p>
          <a:p>
            <a:pPr marL="0" indent="0">
              <a:buNone/>
            </a:pPr>
            <a:r>
              <a:rPr lang="en-US" altLang="zh-CN" sz="2000" dirty="0"/>
              <a:t>From github.com:39627020/lesson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new branch]      master     -&gt; origin/master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/lesson1/lesson (master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/lesson1/lesson (master)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课后作业 </a:t>
            </a:r>
            <a:r>
              <a:rPr lang="en-US" altLang="zh-CN" sz="2000" dirty="0"/>
              <a:t>lesson1"</a:t>
            </a:r>
          </a:p>
          <a:p>
            <a:pPr marL="0" indent="0">
              <a:buNone/>
            </a:pPr>
            <a:r>
              <a:rPr lang="en-US" altLang="zh-CN" sz="2000" dirty="0"/>
              <a:t>[master 1fd7977] </a:t>
            </a:r>
            <a:r>
              <a:rPr lang="zh-CN" altLang="en-US" sz="2000" dirty="0"/>
              <a:t>课后作业 </a:t>
            </a:r>
            <a:r>
              <a:rPr lang="en-US" altLang="zh-CN" sz="2000" dirty="0"/>
              <a:t>lesson1</a:t>
            </a:r>
          </a:p>
          <a:p>
            <a:pPr marL="0" indent="0">
              <a:buNone/>
            </a:pPr>
            <a:r>
              <a:rPr lang="en-US" altLang="zh-CN" sz="2000" dirty="0"/>
              <a:t> 1 file changed, 2 insertions(+), 1 deletion(-)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/lesson1/lesson (master)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pPr marL="0" indent="0">
              <a:buNone/>
            </a:pPr>
            <a:r>
              <a:rPr lang="en-US" altLang="zh-CN" sz="2000" dirty="0"/>
              <a:t>Counting objects: 3, done.</a:t>
            </a:r>
          </a:p>
          <a:p>
            <a:pPr marL="0" indent="0">
              <a:buNone/>
            </a:pPr>
            <a:r>
              <a:rPr lang="en-US" altLang="zh-CN" sz="2000" dirty="0"/>
              <a:t>Writing objects: 100% (3/3), 301 bytes | 0 bytes/s, done.</a:t>
            </a:r>
          </a:p>
          <a:p>
            <a:pPr marL="0" indent="0">
              <a:buNone/>
            </a:pPr>
            <a:r>
              <a:rPr lang="sv-SE" altLang="zh-CN" sz="2000" dirty="0"/>
              <a:t>Total 3 (delta 0), reused 0 (delta 0)</a:t>
            </a:r>
          </a:p>
          <a:p>
            <a:pPr marL="0" indent="0">
              <a:buNone/>
            </a:pPr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lesson.git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aacce70..1fd7977  master -&gt; master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88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79512" y="836712"/>
            <a:ext cx="8712968" cy="561662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Step 5</a:t>
            </a:r>
          </a:p>
          <a:p>
            <a:pPr marL="0" indent="0">
              <a:buNone/>
            </a:pPr>
            <a:r>
              <a:rPr lang="en-US" altLang="zh-CN" sz="2000" dirty="0"/>
              <a:t>$ cd ../../lesson/lesson/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解决冲突 </a:t>
            </a:r>
            <a:r>
              <a:rPr lang="en-US" altLang="zh-CN" sz="2000" dirty="0"/>
              <a:t>lesson"</a:t>
            </a:r>
          </a:p>
          <a:p>
            <a:pPr marL="0" indent="0">
              <a:buNone/>
            </a:pPr>
            <a:r>
              <a:rPr lang="en-US" altLang="zh-CN" sz="2000" dirty="0"/>
              <a:t>[master 87328ea] </a:t>
            </a:r>
            <a:r>
              <a:rPr lang="zh-CN" altLang="en-US" sz="2000" dirty="0"/>
              <a:t>解决冲突 </a:t>
            </a:r>
            <a:r>
              <a:rPr lang="en-US" altLang="zh-CN" sz="2000" dirty="0"/>
              <a:t>lesson</a:t>
            </a:r>
          </a:p>
          <a:p>
            <a:pPr marL="0" indent="0">
              <a:buNone/>
            </a:pPr>
            <a:r>
              <a:rPr lang="en-US" altLang="zh-CN" sz="2000" dirty="0"/>
              <a:t> 1 file changed, 2 insertions(+), 1 deletion(-)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pPr marL="0" indent="0">
              <a:buNone/>
            </a:pPr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lesson.git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! [rejected]        master -&gt; master (fetch first)</a:t>
            </a:r>
          </a:p>
          <a:p>
            <a:pPr marL="0" indent="0">
              <a:buNone/>
            </a:pPr>
            <a:r>
              <a:rPr lang="en-US" altLang="zh-CN" sz="2000" dirty="0"/>
              <a:t>error: failed to push some refs to 'git@github.com:39627020/</a:t>
            </a:r>
            <a:r>
              <a:rPr lang="en-US" altLang="zh-CN" sz="2000" dirty="0" err="1"/>
              <a:t>lesson.git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r>
              <a:rPr lang="en-US" altLang="zh-CN" sz="2000" dirty="0"/>
              <a:t>hint: Updates were rejected because the remote contains work that you do</a:t>
            </a:r>
          </a:p>
          <a:p>
            <a:pPr marL="0" indent="0">
              <a:buNone/>
            </a:pPr>
            <a:r>
              <a:rPr lang="en-US" altLang="zh-CN" sz="2000" dirty="0"/>
              <a:t>hint: not have locally. This is usually caused by another repository pushing</a:t>
            </a:r>
          </a:p>
          <a:p>
            <a:pPr marL="0" indent="0">
              <a:buNone/>
            </a:pPr>
            <a:r>
              <a:rPr lang="en-US" altLang="zh-CN" sz="2000" dirty="0"/>
              <a:t>hint: to the same ref. You may want to first integrate the remote changes</a:t>
            </a:r>
          </a:p>
          <a:p>
            <a:pPr marL="0" indent="0">
              <a:buNone/>
            </a:pPr>
            <a:r>
              <a:rPr lang="en-US" altLang="zh-CN" sz="2000" dirty="0"/>
              <a:t>hint: (e.g., '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 ...') before pushing again.</a:t>
            </a:r>
          </a:p>
          <a:p>
            <a:pPr marL="0" indent="0">
              <a:buNone/>
            </a:pPr>
            <a:r>
              <a:rPr lang="en-US" altLang="zh-CN" sz="2000" dirty="0"/>
              <a:t>hint: See the 'Note about fast-forwards' in '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--help' for details.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577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79512" y="836712"/>
            <a:ext cx="8712968" cy="561662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Step 6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</a:t>
            </a:r>
          </a:p>
          <a:p>
            <a:pPr marL="0" indent="0">
              <a:buNone/>
            </a:pPr>
            <a:r>
              <a:rPr lang="en-US" altLang="zh-CN" sz="2000" dirty="0"/>
              <a:t>remote: Counting objects: 3, done.</a:t>
            </a:r>
          </a:p>
          <a:p>
            <a:pPr marL="0" indent="0">
              <a:buNone/>
            </a:pPr>
            <a:r>
              <a:rPr lang="en-US" altLang="zh-CN" sz="2000" dirty="0"/>
              <a:t>remote: Total 3 (delta 0), reused 3 (delta 0), pack-reused 0</a:t>
            </a:r>
          </a:p>
          <a:p>
            <a:pPr marL="0" indent="0">
              <a:buNone/>
            </a:pPr>
            <a:r>
              <a:rPr lang="en-US" altLang="zh-CN" sz="2000" dirty="0"/>
              <a:t>Unpacking objects: 100% (3/3), done.</a:t>
            </a:r>
          </a:p>
          <a:p>
            <a:pPr marL="0" indent="0">
              <a:buNone/>
            </a:pPr>
            <a:r>
              <a:rPr lang="en-US" altLang="zh-CN" sz="2000" dirty="0"/>
              <a:t>From github.com:39627020/lesson</a:t>
            </a:r>
          </a:p>
          <a:p>
            <a:pPr marL="0" indent="0">
              <a:buNone/>
            </a:pPr>
            <a:r>
              <a:rPr lang="en-US" altLang="zh-CN" sz="2000" dirty="0"/>
              <a:t>   aacce70..1fd7977  master     -&gt; origin/master</a:t>
            </a:r>
          </a:p>
          <a:p>
            <a:pPr marL="0" indent="0">
              <a:buNone/>
            </a:pPr>
            <a:r>
              <a:rPr lang="en-US" altLang="zh-CN" sz="2000" dirty="0"/>
              <a:t>Auto-merging readme.txt</a:t>
            </a:r>
          </a:p>
          <a:p>
            <a:pPr marL="0" indent="0">
              <a:buNone/>
            </a:pPr>
            <a:r>
              <a:rPr lang="en-US" altLang="zh-CN" sz="2000" dirty="0"/>
              <a:t>CONFLICT (content): Merge conflict in readme.txt</a:t>
            </a:r>
          </a:p>
          <a:p>
            <a:pPr marL="0" indent="0">
              <a:buNone/>
            </a:pPr>
            <a:r>
              <a:rPr lang="en-US" altLang="zh-CN" sz="2000" dirty="0"/>
              <a:t>Automatic merge failed; fix conflicts and then commit the result.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</a:t>
            </a:r>
            <a:r>
              <a:rPr lang="en-US" altLang="zh-CN" sz="2000" dirty="0" err="1"/>
              <a:t>master|MERGING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</a:t>
            </a:r>
            <a:r>
              <a:rPr lang="en-US" altLang="zh-CN" sz="2000" dirty="0" err="1"/>
              <a:t>master|MERGING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解决冲突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[master 348f233] </a:t>
            </a:r>
            <a:r>
              <a:rPr lang="zh-CN" altLang="en-US" sz="2000" dirty="0"/>
              <a:t>解决冲突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pPr marL="0" indent="0">
              <a:buNone/>
            </a:pPr>
            <a:r>
              <a:rPr lang="en-US" altLang="zh-CN" sz="2000" dirty="0"/>
              <a:t>Counting objects: 9, done.</a:t>
            </a:r>
          </a:p>
          <a:p>
            <a:pPr marL="0" indent="0">
              <a:buNone/>
            </a:pPr>
            <a:r>
              <a:rPr lang="en-US" altLang="zh-CN" sz="2000" dirty="0"/>
              <a:t>Delta compression using up to 4 threads.</a:t>
            </a:r>
          </a:p>
          <a:p>
            <a:pPr marL="0" indent="0">
              <a:buNone/>
            </a:pPr>
            <a:r>
              <a:rPr lang="en-US" altLang="zh-CN" sz="2000" dirty="0"/>
              <a:t>Compressing objects: 100% (5/5), done.</a:t>
            </a:r>
          </a:p>
          <a:p>
            <a:pPr marL="0" indent="0">
              <a:buNone/>
            </a:pPr>
            <a:r>
              <a:rPr lang="en-US" altLang="zh-CN" sz="2000" dirty="0"/>
              <a:t>Writing objects: 100% (9/9), 848 bytes | 0 bytes/s, done.</a:t>
            </a:r>
          </a:p>
          <a:p>
            <a:pPr marL="0" indent="0">
              <a:buNone/>
            </a:pPr>
            <a:r>
              <a:rPr lang="en-US" altLang="zh-CN" sz="2000" dirty="0"/>
              <a:t>Total 9 (delta 1), reused 0 (delta 0)</a:t>
            </a:r>
          </a:p>
          <a:p>
            <a:pPr marL="0" indent="0">
              <a:buNone/>
            </a:pPr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lesson.git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1fd7977..348f233  master -&gt; master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/lesson/lesson (master)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370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79512" y="836712"/>
            <a:ext cx="8712968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/>
              <a:t>执行后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结果截图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t="8864" r="13016" b="1099"/>
          <a:stretch/>
        </p:blipFill>
        <p:spPr bwMode="auto">
          <a:xfrm>
            <a:off x="179513" y="1340768"/>
            <a:ext cx="7920880" cy="499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711</Words>
  <Application>Microsoft Office PowerPoint</Application>
  <PresentationFormat>全屏显示(4:3)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版本控制软件-SVN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SYSSSC</cp:lastModifiedBy>
  <cp:revision>58</cp:revision>
  <dcterms:created xsi:type="dcterms:W3CDTF">2015-03-18T07:09:10Z</dcterms:created>
  <dcterms:modified xsi:type="dcterms:W3CDTF">2015-10-22T12:22:06Z</dcterms:modified>
</cp:coreProperties>
</file>