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314" r:id="rId5"/>
    <p:sldId id="315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F1EC0-1030-4E5A-8E3B-31372C5AAB3F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C4A8-1DD5-475A-9349-2A2C22E1A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1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幻灯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3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" y="0"/>
            <a:ext cx="9131318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420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大标题输入处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80" y="4797152"/>
            <a:ext cx="2303612" cy="431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作者：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5373216"/>
            <a:ext cx="2304255" cy="432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CN" altLang="en-US" sz="18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/>
              <a:t>日期：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66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193675" y="131763"/>
            <a:ext cx="360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集大成    共分享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549275" y="1060450"/>
            <a:ext cx="43827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800" dirty="0" smtClean="0">
                <a:latin typeface="+mj-lt"/>
                <a:cs typeface="Aharoni" pitchFamily="2" charset="-79"/>
              </a:rPr>
              <a:t>CONTENTS  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8487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3675" y="131763"/>
            <a:ext cx="360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集大成    共分享</a:t>
            </a:r>
          </a:p>
        </p:txBody>
      </p:sp>
    </p:spTree>
    <p:extLst>
      <p:ext uri="{BB962C8B-B14F-4D97-AF65-F5344CB8AC3E}">
        <p14:creationId xmlns:p14="http://schemas.microsoft.com/office/powerpoint/2010/main" val="27376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6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版本控制软件</a:t>
            </a:r>
            <a:r>
              <a:rPr lang="en-US" altLang="zh-CN" dirty="0" smtClean="0">
                <a:latin typeface="+mn-ea"/>
                <a:ea typeface="+mn-ea"/>
              </a:rPr>
              <a:t>-SVN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江泽东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2015-10-21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8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6172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157288"/>
            <a:ext cx="63531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47434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8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1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8</Words>
  <Application>Microsoft Office PowerPoint</Application>
  <PresentationFormat>全屏显示(4:3)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版本控制软件-SVN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SYSSSC</cp:lastModifiedBy>
  <cp:revision>59</cp:revision>
  <dcterms:created xsi:type="dcterms:W3CDTF">2015-03-18T07:09:10Z</dcterms:created>
  <dcterms:modified xsi:type="dcterms:W3CDTF">2015-10-22T12:37:52Z</dcterms:modified>
</cp:coreProperties>
</file>