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260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F1EC0-1030-4E5A-8E3B-31372C5AAB3F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C4A8-1DD5-475A-9349-2A2C22E1A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91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幻灯片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3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" y="0"/>
            <a:ext cx="9131318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420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latin typeface="黑体" panose="02010609060101010101" pitchFamily="49" charset="-122"/>
                <a:ea typeface="黑体" panose="02010609060101010101" pitchFamily="49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dirty="0" smtClean="0"/>
              <a:t>PPT</a:t>
            </a:r>
            <a:r>
              <a:rPr lang="zh-CN" altLang="en-US" dirty="0" smtClean="0"/>
              <a:t>大标题输入处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5292080" y="4797152"/>
            <a:ext cx="2303612" cy="4315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作者：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80" y="5373216"/>
            <a:ext cx="2304255" cy="432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zh-CN" altLang="en-US" sz="18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 smtClean="0"/>
              <a:t>日期：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667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193675" y="131763"/>
            <a:ext cx="360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集大成    共分享</a:t>
            </a:r>
          </a:p>
        </p:txBody>
      </p:sp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549275" y="1060450"/>
            <a:ext cx="438276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800" dirty="0" smtClean="0">
                <a:latin typeface="+mj-lt"/>
                <a:cs typeface="Aharoni" pitchFamily="2" charset="-79"/>
              </a:rPr>
              <a:t>CONTENTS  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  <a:cs typeface="Aharoni" pitchFamily="2" charset="-79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584878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 userDrawn="1"/>
        </p:nvSpPr>
        <p:spPr bwMode="auto">
          <a:xfrm>
            <a:off x="193675" y="131763"/>
            <a:ext cx="360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集大成    共分享</a:t>
            </a:r>
          </a:p>
        </p:txBody>
      </p:sp>
    </p:spTree>
    <p:extLst>
      <p:ext uri="{BB962C8B-B14F-4D97-AF65-F5344CB8AC3E}">
        <p14:creationId xmlns:p14="http://schemas.microsoft.com/office/powerpoint/2010/main" val="2737666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69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8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39627020/learngit.git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liaoxuefeng.com/wiki/0013739516305929606dd18361248578c67b8067c8c017b000/0013744142037508cf42e51debf49668810645e02887691000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aoxuefeng.com/wiki/0013739516305929606dd18361248578c67b8067c8c017b000/001375840202368c74be33fbd884e71b570f2cc3c0d1dcf000" TargetMode="Externa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aoxuefeng.com/wiki/0013739516305929606dd18361248578c67b8067c8c017b000/001374385852170d9c7adf13c30429b9660d0eb689dd43a000" TargetMode="Externa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43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6 </a:t>
            </a:r>
            <a:r>
              <a:rPr lang="zh-CN" altLang="en-US" sz="4000" dirty="0" smtClean="0"/>
              <a:t>版本回退</a:t>
            </a:r>
            <a:endParaRPr lang="zh-CN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357188" y="1484784"/>
            <a:ext cx="85352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版本</a:t>
            </a:r>
            <a:r>
              <a:rPr lang="en-US" altLang="zh-CN" sz="2000" dirty="0"/>
              <a:t>3</a:t>
            </a:r>
            <a:r>
              <a:rPr lang="zh-CN" altLang="en-US" sz="2000" dirty="0" smtClean="0"/>
              <a:t>：第三次修改</a:t>
            </a:r>
            <a:endParaRPr lang="en-US" altLang="zh-CN" sz="2000" dirty="0"/>
          </a:p>
          <a:p>
            <a:r>
              <a:rPr lang="zh-CN" altLang="en-US" sz="2000" dirty="0" smtClean="0"/>
              <a:t>第一次修改</a:t>
            </a:r>
            <a:endParaRPr lang="en-US" altLang="zh-CN" sz="2000" dirty="0" smtClean="0"/>
          </a:p>
          <a:p>
            <a:r>
              <a:rPr lang="zh-CN" altLang="en-US" sz="2000" dirty="0"/>
              <a:t>第二</a:t>
            </a:r>
            <a:r>
              <a:rPr lang="zh-CN" altLang="en-US" sz="2000" dirty="0" smtClean="0"/>
              <a:t>次修改</a:t>
            </a:r>
            <a:endParaRPr lang="en-US" altLang="zh-CN" sz="2000" dirty="0" smtClean="0"/>
          </a:p>
          <a:p>
            <a:r>
              <a:rPr lang="zh-CN" altLang="en-US" sz="2000" dirty="0"/>
              <a:t>第三</a:t>
            </a:r>
            <a:r>
              <a:rPr lang="zh-CN" altLang="en-US" sz="2000" dirty="0" smtClean="0"/>
              <a:t>次修改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当然了，在实际工作中，我们脑子里怎么可能记得一个几千行的文件每次都改了什么内容，不然要版本控制系统干什么。版本控制系统肯定有某个命令可以告诉我们历史记录，在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中，我们用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log</a:t>
            </a:r>
            <a:r>
              <a:rPr lang="zh-CN" altLang="en-US" sz="2000" dirty="0"/>
              <a:t>命令查看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log</a:t>
            </a:r>
          </a:p>
          <a:p>
            <a:r>
              <a:rPr lang="en-US" altLang="zh-CN" sz="2000" dirty="0"/>
              <a:t>commit 69717f0516895bfafaddd9f9f6be4685753f8b6a</a:t>
            </a:r>
          </a:p>
          <a:p>
            <a:r>
              <a:rPr lang="en-US" altLang="zh-CN" sz="2000" dirty="0"/>
              <a:t>Author: “Jiang &lt;“</a:t>
            </a:r>
            <a:r>
              <a:rPr lang="en-US" altLang="zh-CN" sz="2000" dirty="0" err="1"/>
              <a:t>zedong.jiang@sysssc.comgit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config</a:t>
            </a:r>
            <a:r>
              <a:rPr lang="en-US" altLang="zh-CN" sz="2000" dirty="0"/>
              <a:t> --global </a:t>
            </a:r>
            <a:r>
              <a:rPr lang="en-US" altLang="zh-CN" sz="2000" dirty="0" err="1"/>
              <a:t>user.email</a:t>
            </a:r>
            <a:r>
              <a:rPr lang="en-US" altLang="zh-CN" sz="2000" dirty="0"/>
              <a:t> “zedong.jiang@sysssc.com</a:t>
            </a:r>
            <a:r>
              <a:rPr lang="en-US" altLang="zh-CN" sz="2000" dirty="0" smtClean="0"/>
              <a:t>&gt;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9026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6 </a:t>
            </a:r>
            <a:r>
              <a:rPr lang="zh-CN" altLang="en-US" sz="4000" dirty="0" smtClean="0"/>
              <a:t>版本回退</a:t>
            </a:r>
            <a:endParaRPr lang="zh-CN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357188" y="1484784"/>
            <a:ext cx="85352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Date</a:t>
            </a:r>
            <a:r>
              <a:rPr lang="en-US" altLang="zh-CN" sz="2000" dirty="0"/>
              <a:t>:   Thu Oct 22 10:37:30 2015 +</a:t>
            </a:r>
            <a:r>
              <a:rPr lang="en-US" altLang="zh-CN" sz="2000" dirty="0" smtClean="0"/>
              <a:t>0800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zh-CN" altLang="en-US" sz="2000" dirty="0"/>
              <a:t>第三次修改</a:t>
            </a:r>
          </a:p>
          <a:p>
            <a:endParaRPr lang="zh-CN" altLang="en-US" sz="2000" dirty="0"/>
          </a:p>
          <a:p>
            <a:r>
              <a:rPr lang="en-US" altLang="zh-CN" sz="2000" dirty="0"/>
              <a:t>commit 6532c5032d0a8a9f1f285d3f3bfcb2e4f3da0b48</a:t>
            </a:r>
          </a:p>
          <a:p>
            <a:r>
              <a:rPr lang="en-US" altLang="zh-CN" sz="2000" dirty="0"/>
              <a:t>Author: “Jiang &lt;“</a:t>
            </a:r>
            <a:r>
              <a:rPr lang="en-US" altLang="zh-CN" sz="2000" dirty="0" err="1"/>
              <a:t>zedong.jiang@sysssc.comgit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config</a:t>
            </a:r>
            <a:r>
              <a:rPr lang="en-US" altLang="zh-CN" sz="2000" dirty="0"/>
              <a:t> --global </a:t>
            </a:r>
            <a:r>
              <a:rPr lang="en-US" altLang="zh-CN" sz="2000" dirty="0" err="1"/>
              <a:t>user.email</a:t>
            </a:r>
            <a:r>
              <a:rPr lang="en-US" altLang="zh-CN" sz="2000" dirty="0"/>
              <a:t> “zedong.jiang@sysssc.com&gt;</a:t>
            </a:r>
          </a:p>
          <a:p>
            <a:r>
              <a:rPr lang="en-US" altLang="zh-CN" sz="2000" dirty="0"/>
              <a:t>Date:   Thu Oct 22 10:36:49 2015 +</a:t>
            </a:r>
            <a:r>
              <a:rPr lang="en-US" altLang="zh-CN" sz="2000" dirty="0" smtClean="0"/>
              <a:t>0800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zh-CN" altLang="en-US" sz="2000" dirty="0"/>
              <a:t>第二次修改</a:t>
            </a:r>
          </a:p>
          <a:p>
            <a:endParaRPr lang="zh-CN" altLang="en-US" sz="2000" dirty="0"/>
          </a:p>
          <a:p>
            <a:r>
              <a:rPr lang="en-US" altLang="zh-CN" sz="2000" dirty="0"/>
              <a:t>commit 7044a8feec6133f23adaf0413c66fe76a11a5c34</a:t>
            </a:r>
          </a:p>
          <a:p>
            <a:r>
              <a:rPr lang="en-US" altLang="zh-CN" sz="2000" dirty="0"/>
              <a:t>Author: “Jiang &lt;“</a:t>
            </a:r>
            <a:r>
              <a:rPr lang="en-US" altLang="zh-CN" sz="2000" dirty="0" err="1"/>
              <a:t>zedong.jiang@sysssc.comgit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config</a:t>
            </a:r>
            <a:r>
              <a:rPr lang="en-US" altLang="zh-CN" sz="2000" dirty="0"/>
              <a:t> --global </a:t>
            </a:r>
            <a:r>
              <a:rPr lang="en-US" altLang="zh-CN" sz="2000" dirty="0" err="1"/>
              <a:t>user.email</a:t>
            </a:r>
            <a:r>
              <a:rPr lang="en-US" altLang="zh-CN" sz="2000" dirty="0"/>
              <a:t> “zedong.jiang@sysssc.com&gt;</a:t>
            </a:r>
          </a:p>
          <a:p>
            <a:r>
              <a:rPr lang="en-US" altLang="zh-CN" sz="2000" dirty="0"/>
              <a:t>Date:   Wed Oct 21 17:35:49 2015 +</a:t>
            </a:r>
            <a:r>
              <a:rPr lang="en-US" altLang="zh-CN" sz="2000" dirty="0" smtClean="0"/>
              <a:t>0800</a:t>
            </a:r>
            <a:endParaRPr lang="en-US" altLang="zh-CN" sz="2000" dirty="0"/>
          </a:p>
          <a:p>
            <a:r>
              <a:rPr lang="en-US" altLang="zh-CN" sz="2000" dirty="0"/>
              <a:t>    wrote a readme </a:t>
            </a:r>
            <a:r>
              <a:rPr lang="en-US" altLang="zh-CN" sz="2000" dirty="0" smtClean="0"/>
              <a:t>file</a:t>
            </a:r>
            <a:endParaRPr lang="en-US" altLang="zh-CN" sz="2000" dirty="0"/>
          </a:p>
          <a:p>
            <a:r>
              <a:rPr lang="en-US" altLang="zh-CN" sz="2000" dirty="0"/>
              <a:t>SYSSSC@SYSSSC-PC MINGW64 /</a:t>
            </a:r>
            <a:r>
              <a:rPr lang="en-US" altLang="zh-CN" sz="2000" dirty="0" err="1"/>
              <a:t>learngit</a:t>
            </a:r>
            <a:r>
              <a:rPr lang="en-US" altLang="zh-CN" sz="2000" dirty="0"/>
              <a:t> (master)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826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6 </a:t>
            </a:r>
            <a:r>
              <a:rPr lang="zh-CN" altLang="en-US" sz="4000" dirty="0" smtClean="0"/>
              <a:t>版本回退</a:t>
            </a:r>
            <a:endParaRPr lang="zh-CN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357188" y="1484784"/>
            <a:ext cx="85352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需要友情提示的是，你看到的一大串</a:t>
            </a:r>
            <a:r>
              <a:rPr lang="zh-CN" altLang="en-US" sz="2000" dirty="0" smtClean="0"/>
              <a:t>类似</a:t>
            </a:r>
            <a:r>
              <a:rPr lang="en-US" altLang="zh-CN" sz="2000" dirty="0" smtClean="0"/>
              <a:t>7044a…5c34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是</a:t>
            </a:r>
            <a:r>
              <a:rPr lang="en-US" altLang="zh-CN" sz="2000" dirty="0"/>
              <a:t>commit id</a:t>
            </a:r>
            <a:r>
              <a:rPr lang="zh-CN" altLang="en-US" sz="2000" dirty="0"/>
              <a:t>（版本号），和</a:t>
            </a:r>
            <a:r>
              <a:rPr lang="en-US" altLang="zh-CN" sz="2000" dirty="0"/>
              <a:t>SVN</a:t>
            </a:r>
            <a:r>
              <a:rPr lang="zh-CN" altLang="en-US" sz="2000" dirty="0"/>
              <a:t>不一样，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的</a:t>
            </a:r>
            <a:r>
              <a:rPr lang="en-US" altLang="zh-CN" sz="2000" dirty="0"/>
              <a:t>commit id</a:t>
            </a:r>
            <a:r>
              <a:rPr lang="zh-CN" altLang="en-US" sz="2000" dirty="0"/>
              <a:t>不是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/>
              <a:t>3……</a:t>
            </a:r>
            <a:r>
              <a:rPr lang="zh-CN" altLang="en-US" sz="2000" dirty="0"/>
              <a:t>递增的数字，而是一个</a:t>
            </a:r>
            <a:r>
              <a:rPr lang="en-US" altLang="zh-CN" sz="2000" dirty="0"/>
              <a:t>SHA1</a:t>
            </a:r>
            <a:r>
              <a:rPr lang="zh-CN" altLang="en-US" sz="2000" dirty="0"/>
              <a:t>计算出来的一个非常大的数字，用十六进制表示，而且你看到的</a:t>
            </a:r>
            <a:r>
              <a:rPr lang="en-US" altLang="zh-CN" sz="2000" dirty="0"/>
              <a:t>commit id</a:t>
            </a:r>
            <a:r>
              <a:rPr lang="zh-CN" altLang="en-US" sz="2000" dirty="0"/>
              <a:t>和我的肯定不一样，以你自己的为准。为什么</a:t>
            </a:r>
            <a:r>
              <a:rPr lang="en-US" altLang="zh-CN" sz="2000" dirty="0"/>
              <a:t>commit id</a:t>
            </a:r>
            <a:r>
              <a:rPr lang="zh-CN" altLang="en-US" sz="2000" dirty="0"/>
              <a:t>需要用这么一大串数字表示呢？因为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是分布式的版本控制系统，后面我们还要研究多人在同一个版本库里工作，如果大家都用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/>
              <a:t>3……</a:t>
            </a:r>
            <a:r>
              <a:rPr lang="zh-CN" altLang="en-US" sz="2000" dirty="0"/>
              <a:t>作为版本号，那肯定就冲突了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现在我们启动时光穿梭机，准备把</a:t>
            </a:r>
            <a:r>
              <a:rPr lang="en-US" altLang="zh-CN" sz="2000" dirty="0"/>
              <a:t>readme.txt</a:t>
            </a:r>
            <a:r>
              <a:rPr lang="zh-CN" altLang="en-US" sz="2000" dirty="0"/>
              <a:t>回退到上一个版本，也就是</a:t>
            </a:r>
            <a:r>
              <a:rPr lang="zh-CN" altLang="en-US" sz="2000" dirty="0" smtClean="0"/>
              <a:t>“</a:t>
            </a:r>
            <a:r>
              <a:rPr lang="zh-CN" altLang="en-US" sz="2000" dirty="0"/>
              <a:t>第二</a:t>
            </a:r>
            <a:r>
              <a:rPr lang="zh-CN" altLang="en-US" sz="2000" dirty="0" smtClean="0"/>
              <a:t>次修改</a:t>
            </a:r>
            <a:r>
              <a:rPr lang="en-US" altLang="zh-CN" sz="2000" dirty="0" smtClean="0"/>
              <a:t>”</a:t>
            </a:r>
            <a:r>
              <a:rPr lang="zh-CN" altLang="en-US" sz="2000" dirty="0"/>
              <a:t>的那个版本，怎么做呢</a:t>
            </a:r>
            <a:r>
              <a:rPr lang="zh-CN" altLang="en-US" sz="2000" dirty="0" smtClean="0"/>
              <a:t>？首先利用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log</a:t>
            </a:r>
            <a:r>
              <a:rPr lang="zh-CN" altLang="en-US" sz="2000" dirty="0" smtClean="0"/>
              <a:t>找到对应的</a:t>
            </a:r>
            <a:r>
              <a:rPr lang="en-US" altLang="zh-CN" sz="2000" dirty="0" smtClean="0"/>
              <a:t>commit ID</a:t>
            </a:r>
            <a:r>
              <a:rPr lang="zh-CN" altLang="en-US" sz="2000" dirty="0" smtClean="0"/>
              <a:t>，为</a:t>
            </a:r>
            <a:r>
              <a:rPr lang="en-US" altLang="zh-CN" sz="2000" dirty="0" smtClean="0"/>
              <a:t>6532c5032…a0b48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reset --hard  6532c5032</a:t>
            </a:r>
          </a:p>
          <a:p>
            <a:r>
              <a:rPr lang="en-US" altLang="zh-CN" sz="2000" dirty="0"/>
              <a:t>HEAD is now at 6532c50 </a:t>
            </a:r>
            <a:r>
              <a:rPr lang="zh-CN" altLang="en-US" sz="2000" dirty="0"/>
              <a:t>第二次</a:t>
            </a:r>
            <a:r>
              <a:rPr lang="zh-CN" altLang="en-US" sz="2000" dirty="0" smtClean="0"/>
              <a:t>修改</a:t>
            </a:r>
            <a:endParaRPr lang="zh-CN" altLang="en-US" sz="2000" dirty="0"/>
          </a:p>
          <a:p>
            <a:r>
              <a:rPr lang="en-US" altLang="zh-CN" sz="2000" dirty="0"/>
              <a:t>SYSSSC@SYSSSC-PC MINGW64 /</a:t>
            </a:r>
            <a:r>
              <a:rPr lang="en-US" altLang="zh-CN" sz="2000" dirty="0" err="1"/>
              <a:t>learngit</a:t>
            </a:r>
            <a:r>
              <a:rPr lang="en-US" altLang="zh-CN" sz="2000" dirty="0"/>
              <a:t> (master)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2432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6 </a:t>
            </a:r>
            <a:r>
              <a:rPr lang="zh-CN" altLang="en-US" sz="4000" dirty="0" smtClean="0"/>
              <a:t>版本回退</a:t>
            </a:r>
            <a:endParaRPr lang="zh-CN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357188" y="1484784"/>
            <a:ext cx="85352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回退的时候</a:t>
            </a:r>
            <a:r>
              <a:rPr lang="en-US" altLang="zh-CN" sz="2000" dirty="0" smtClean="0"/>
              <a:t>commit id</a:t>
            </a:r>
            <a:r>
              <a:rPr lang="zh-CN" altLang="en-US" sz="2000" dirty="0" smtClean="0"/>
              <a:t>你不用写全，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会自动匹配对应的</a:t>
            </a:r>
            <a:r>
              <a:rPr lang="en-US" altLang="zh-CN" sz="2000" dirty="0" smtClean="0"/>
              <a:t>commit id</a:t>
            </a:r>
            <a:r>
              <a:rPr lang="zh-CN" altLang="en-US" sz="2000" dirty="0" smtClean="0"/>
              <a:t>。看看</a:t>
            </a:r>
            <a:r>
              <a:rPr lang="en-US" altLang="zh-CN" sz="2000" dirty="0" smtClean="0"/>
              <a:t>readme.txt</a:t>
            </a:r>
            <a:r>
              <a:rPr lang="zh-CN" altLang="en-US" sz="2000" dirty="0" smtClean="0"/>
              <a:t>内容：</a:t>
            </a:r>
            <a:endParaRPr lang="en-US" altLang="zh-CN" sz="2000" dirty="0" smtClean="0"/>
          </a:p>
          <a:p>
            <a:r>
              <a:rPr lang="zh-CN" altLang="en-US" sz="2000" dirty="0"/>
              <a:t>第一次修改</a:t>
            </a:r>
          </a:p>
          <a:p>
            <a:r>
              <a:rPr lang="zh-CN" altLang="en-US" sz="2000" dirty="0"/>
              <a:t>第二次</a:t>
            </a:r>
            <a:r>
              <a:rPr lang="zh-CN" altLang="en-US" sz="2000" dirty="0" smtClean="0"/>
              <a:t>修改</a:t>
            </a:r>
            <a:endParaRPr lang="en-US" altLang="zh-CN" sz="2000" dirty="0" smtClean="0"/>
          </a:p>
          <a:p>
            <a:r>
              <a:rPr lang="zh-CN" altLang="en-US" sz="2000" dirty="0" smtClean="0"/>
              <a:t>我们就回到了第二次修改的内容了。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45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7 </a:t>
            </a:r>
            <a:r>
              <a:rPr lang="zh-CN" altLang="en-US" sz="4000" dirty="0" smtClean="0"/>
              <a:t>工作区</a:t>
            </a:r>
            <a:r>
              <a:rPr lang="zh-CN" altLang="en-US" sz="4000" dirty="0"/>
              <a:t>和暂存区</a:t>
            </a:r>
          </a:p>
          <a:p>
            <a:pPr algn="l"/>
            <a:endParaRPr lang="zh-CN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357188" y="1484784"/>
            <a:ext cx="85352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Git</a:t>
            </a:r>
            <a:r>
              <a:rPr lang="zh-CN" altLang="en-US" sz="2000" dirty="0"/>
              <a:t>和其他版本控制系统如</a:t>
            </a:r>
            <a:r>
              <a:rPr lang="en-US" altLang="zh-CN" sz="2000" dirty="0"/>
              <a:t>SVN</a:t>
            </a:r>
            <a:r>
              <a:rPr lang="zh-CN" altLang="en-US" sz="2000" dirty="0"/>
              <a:t>的一个不同之处就是有暂存区的概念。</a:t>
            </a:r>
          </a:p>
          <a:p>
            <a:r>
              <a:rPr lang="zh-CN" altLang="en-US" sz="2000" dirty="0"/>
              <a:t>先来看名词解释。</a:t>
            </a:r>
          </a:p>
          <a:p>
            <a:r>
              <a:rPr lang="zh-CN" altLang="en-US" sz="2000" dirty="0"/>
              <a:t>工作区（</a:t>
            </a:r>
            <a:r>
              <a:rPr lang="en-US" altLang="zh-CN" sz="2000" dirty="0"/>
              <a:t>Working Directory</a:t>
            </a:r>
            <a:r>
              <a:rPr lang="zh-CN" altLang="en-US" sz="2000" dirty="0"/>
              <a:t>）</a:t>
            </a:r>
          </a:p>
          <a:p>
            <a:r>
              <a:rPr lang="zh-CN" altLang="en-US" sz="2000" dirty="0"/>
              <a:t>就是你在电脑里能看到的目录，比如我的</a:t>
            </a:r>
            <a:r>
              <a:rPr lang="en-US" altLang="zh-CN" sz="2000" dirty="0" err="1"/>
              <a:t>learngit</a:t>
            </a:r>
            <a:r>
              <a:rPr lang="zh-CN" altLang="en-US" sz="2000" dirty="0"/>
              <a:t>文件夹就是一个</a:t>
            </a:r>
            <a:r>
              <a:rPr lang="zh-CN" altLang="en-US" sz="2000" dirty="0" smtClean="0"/>
              <a:t>工作区。</a:t>
            </a:r>
            <a:endParaRPr lang="en-US" altLang="zh-CN" sz="2000" dirty="0" smtClean="0"/>
          </a:p>
          <a:p>
            <a:r>
              <a:rPr lang="zh-CN" altLang="en-US" sz="2000" dirty="0"/>
              <a:t>版本库（</a:t>
            </a:r>
            <a:r>
              <a:rPr lang="en-US" altLang="zh-CN" sz="2000" dirty="0"/>
              <a:t>Repository</a:t>
            </a:r>
            <a:r>
              <a:rPr lang="zh-CN" altLang="en-US" sz="2000" dirty="0"/>
              <a:t>）</a:t>
            </a:r>
          </a:p>
          <a:p>
            <a:r>
              <a:rPr lang="zh-CN" altLang="en-US" sz="2000" dirty="0"/>
              <a:t>工作区有一个隐藏目录</a:t>
            </a:r>
            <a:r>
              <a:rPr lang="en-US" altLang="zh-CN" sz="2000" dirty="0"/>
              <a:t>.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，这个不算工作区，而是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的版本库。</a:t>
            </a:r>
          </a:p>
          <a:p>
            <a:r>
              <a:rPr lang="en-US" altLang="zh-CN" sz="2000" dirty="0" err="1"/>
              <a:t>Git</a:t>
            </a:r>
            <a:r>
              <a:rPr lang="zh-CN" altLang="en-US" sz="2000" dirty="0"/>
              <a:t>的版本库里存了很多东西，其中最重要的就是称为</a:t>
            </a:r>
            <a:r>
              <a:rPr lang="en-US" altLang="zh-CN" sz="2000" dirty="0"/>
              <a:t>stage</a:t>
            </a:r>
            <a:r>
              <a:rPr lang="zh-CN" altLang="en-US" sz="2000" dirty="0"/>
              <a:t>（或者叫</a:t>
            </a:r>
            <a:r>
              <a:rPr lang="en-US" altLang="zh-CN" sz="2000" dirty="0"/>
              <a:t>index</a:t>
            </a:r>
            <a:r>
              <a:rPr lang="zh-CN" altLang="en-US" sz="2000" dirty="0"/>
              <a:t>）的暂存区，还有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为我们自动创建的第一个分支</a:t>
            </a:r>
            <a:r>
              <a:rPr lang="en-US" altLang="zh-CN" sz="2000" dirty="0"/>
              <a:t>master</a:t>
            </a:r>
            <a:r>
              <a:rPr lang="zh-CN" altLang="en-US" sz="2000" dirty="0"/>
              <a:t>，以及指向</a:t>
            </a:r>
            <a:r>
              <a:rPr lang="en-US" altLang="zh-CN" sz="2000" dirty="0"/>
              <a:t>master</a:t>
            </a:r>
            <a:r>
              <a:rPr lang="zh-CN" altLang="en-US" sz="2000" dirty="0"/>
              <a:t>的一个指针叫</a:t>
            </a:r>
            <a:r>
              <a:rPr lang="en-US" altLang="zh-CN" sz="2000" dirty="0"/>
              <a:t>HEAD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01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7 </a:t>
            </a:r>
            <a:r>
              <a:rPr lang="zh-CN" altLang="en-US" sz="4000" dirty="0" smtClean="0"/>
              <a:t>工作区</a:t>
            </a:r>
            <a:r>
              <a:rPr lang="zh-CN" altLang="en-US" sz="4000" dirty="0"/>
              <a:t>和暂存区</a:t>
            </a:r>
          </a:p>
          <a:p>
            <a:pPr algn="l"/>
            <a:endParaRPr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43" y="1412776"/>
            <a:ext cx="4362450" cy="2228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999" y="3789040"/>
            <a:ext cx="85352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前面讲了我们把文件往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版本库里添加的时候，是分两步执行的：</a:t>
            </a:r>
          </a:p>
          <a:p>
            <a:r>
              <a:rPr lang="zh-CN" altLang="en-US" sz="2000" dirty="0"/>
              <a:t>第一步是用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add</a:t>
            </a:r>
            <a:r>
              <a:rPr lang="zh-CN" altLang="en-US" sz="2000" dirty="0"/>
              <a:t>把文件添加进去，实际上就是把文件修改添加到暂存区；</a:t>
            </a:r>
          </a:p>
          <a:p>
            <a:r>
              <a:rPr lang="zh-CN" altLang="en-US" sz="2000" dirty="0"/>
              <a:t>第二步是用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commit</a:t>
            </a:r>
            <a:r>
              <a:rPr lang="zh-CN" altLang="en-US" sz="2000" dirty="0"/>
              <a:t>提交更改，实际上就是把暂存区的所有内容提交到当前分支。</a:t>
            </a:r>
          </a:p>
          <a:p>
            <a:r>
              <a:rPr lang="zh-CN" altLang="en-US" sz="2000" dirty="0"/>
              <a:t>因为我们创建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版本库时，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自动为我们创建了唯一一个</a:t>
            </a:r>
            <a:r>
              <a:rPr lang="en-US" altLang="zh-CN" sz="2000" dirty="0"/>
              <a:t>master</a:t>
            </a:r>
            <a:r>
              <a:rPr lang="zh-CN" altLang="en-US" sz="2000" dirty="0"/>
              <a:t>分支，所以，现在，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commit</a:t>
            </a:r>
            <a:r>
              <a:rPr lang="zh-CN" altLang="en-US" sz="2000" dirty="0"/>
              <a:t>就是往</a:t>
            </a:r>
            <a:r>
              <a:rPr lang="en-US" altLang="zh-CN" sz="2000" dirty="0"/>
              <a:t>master</a:t>
            </a:r>
            <a:r>
              <a:rPr lang="zh-CN" altLang="en-US" sz="2000" dirty="0"/>
              <a:t>分支上提交更改。</a:t>
            </a:r>
          </a:p>
          <a:p>
            <a:r>
              <a:rPr lang="zh-CN" altLang="en-US" sz="2000" dirty="0" smtClean="0"/>
              <a:t>现在我们修改</a:t>
            </a:r>
            <a:r>
              <a:rPr lang="en-US" altLang="zh-CN" sz="2000" dirty="0" smtClean="0"/>
              <a:t>readme.txt</a:t>
            </a:r>
          </a:p>
          <a:p>
            <a:r>
              <a:rPr lang="zh-CN" altLang="en-US" sz="2000" dirty="0"/>
              <a:t>第一次修改</a:t>
            </a:r>
          </a:p>
          <a:p>
            <a:r>
              <a:rPr lang="zh-CN" altLang="en-US" sz="2000" dirty="0"/>
              <a:t>第二次修改</a:t>
            </a:r>
          </a:p>
          <a:p>
            <a:r>
              <a:rPr lang="zh-CN" altLang="en-US" sz="2000" dirty="0"/>
              <a:t>工作区、暂缓区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47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7 </a:t>
            </a:r>
            <a:r>
              <a:rPr lang="zh-CN" altLang="en-US" sz="4000" dirty="0" smtClean="0"/>
              <a:t>工作区</a:t>
            </a:r>
            <a:r>
              <a:rPr lang="zh-CN" altLang="en-US" sz="4000" dirty="0"/>
              <a:t>和暂存区</a:t>
            </a:r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status</a:t>
            </a:r>
            <a:r>
              <a:rPr lang="zh-CN" altLang="en-US" sz="2000" dirty="0" smtClean="0"/>
              <a:t>查看下。</a:t>
            </a:r>
            <a:endParaRPr lang="en-US" altLang="zh-CN" sz="2000" dirty="0" smtClean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status</a:t>
            </a:r>
          </a:p>
          <a:p>
            <a:r>
              <a:rPr lang="en-US" altLang="zh-CN" sz="2000" dirty="0"/>
              <a:t>On branch master</a:t>
            </a:r>
          </a:p>
          <a:p>
            <a:r>
              <a:rPr lang="en-US" altLang="zh-CN" sz="2000" dirty="0"/>
              <a:t>Changes not staged for commit:</a:t>
            </a:r>
          </a:p>
          <a:p>
            <a:r>
              <a:rPr lang="en-US" altLang="zh-CN" sz="2000" dirty="0"/>
              <a:t>  (use "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add &lt;file&gt;..." to update what will be committed)</a:t>
            </a:r>
          </a:p>
          <a:p>
            <a:r>
              <a:rPr lang="en-US" altLang="zh-CN" sz="2000" dirty="0"/>
              <a:t>  (use "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checkout -- &lt;file&gt;..." to discard changes in working directory)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    modified:   readme.txt</a:t>
            </a:r>
          </a:p>
          <a:p>
            <a:endParaRPr lang="en-US" altLang="zh-CN" sz="2000" dirty="0"/>
          </a:p>
          <a:p>
            <a:r>
              <a:rPr lang="en-US" altLang="zh-CN" sz="2000" dirty="0"/>
              <a:t>no changes added to commit (use "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add" and/or "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commit -a")</a:t>
            </a:r>
          </a:p>
          <a:p>
            <a:endParaRPr lang="en-US" altLang="zh-CN" sz="2000" dirty="0"/>
          </a:p>
          <a:p>
            <a:r>
              <a:rPr lang="en-US" altLang="zh-CN" sz="2000" dirty="0"/>
              <a:t>SYSSSC@SYSSSC-PC MINGW64 /</a:t>
            </a:r>
            <a:r>
              <a:rPr lang="en-US" altLang="zh-CN" sz="2000" dirty="0" err="1"/>
              <a:t>learngit</a:t>
            </a:r>
            <a:r>
              <a:rPr lang="en-US" altLang="zh-CN" sz="2000" dirty="0"/>
              <a:t> (master)</a:t>
            </a:r>
          </a:p>
          <a:p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告诉我们</a:t>
            </a:r>
            <a:r>
              <a:rPr lang="en-US" altLang="zh-CN" sz="2000" dirty="0" smtClean="0"/>
              <a:t>readme.txt</a:t>
            </a:r>
            <a:r>
              <a:rPr lang="zh-CN" altLang="en-US" sz="2000" dirty="0" smtClean="0"/>
              <a:t>被修改了，但是还没有放到暂缓区内。</a:t>
            </a:r>
            <a:endParaRPr lang="en-US" altLang="zh-CN" sz="2000" dirty="0" smtClean="0"/>
          </a:p>
          <a:p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add</a:t>
            </a:r>
            <a:r>
              <a:rPr lang="zh-CN" altLang="en-US" sz="2000" dirty="0" smtClean="0"/>
              <a:t>，添加修改到暂缓区。</a:t>
            </a:r>
            <a:endParaRPr lang="en-US" altLang="zh-CN" sz="2000" dirty="0" smtClean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add readme.txt</a:t>
            </a:r>
          </a:p>
          <a:p>
            <a:endParaRPr lang="en-US" altLang="zh-CN" sz="2000" dirty="0"/>
          </a:p>
          <a:p>
            <a:r>
              <a:rPr lang="en-US" altLang="zh-CN" sz="2000" dirty="0"/>
              <a:t>SYSSSC@SYSSSC-PC MINGW64 /</a:t>
            </a:r>
            <a:r>
              <a:rPr lang="en-US" altLang="zh-CN" sz="2000" dirty="0" err="1"/>
              <a:t>learngit</a:t>
            </a:r>
            <a:r>
              <a:rPr lang="en-US" altLang="zh-CN" sz="2000" dirty="0"/>
              <a:t> (master</a:t>
            </a:r>
            <a:r>
              <a:rPr lang="en-US" altLang="zh-CN" sz="2000" dirty="0" smtClean="0"/>
              <a:t>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632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7 </a:t>
            </a:r>
            <a:r>
              <a:rPr lang="zh-CN" altLang="en-US" sz="4000" dirty="0" smtClean="0"/>
              <a:t>工作区</a:t>
            </a:r>
            <a:r>
              <a:rPr lang="zh-CN" altLang="en-US" sz="4000" dirty="0"/>
              <a:t>和暂存区</a:t>
            </a:r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status</a:t>
            </a:r>
          </a:p>
          <a:p>
            <a:r>
              <a:rPr lang="en-US" altLang="zh-CN" sz="2000" dirty="0"/>
              <a:t>On branch master</a:t>
            </a:r>
          </a:p>
          <a:p>
            <a:r>
              <a:rPr lang="en-US" altLang="zh-CN" sz="2000" dirty="0"/>
              <a:t>Changes to be committed:</a:t>
            </a:r>
          </a:p>
          <a:p>
            <a:r>
              <a:rPr lang="en-US" altLang="zh-CN" sz="2000" dirty="0"/>
              <a:t>  (use "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reset HEAD &lt;file&gt;..." to </a:t>
            </a:r>
            <a:r>
              <a:rPr lang="en-US" altLang="zh-CN" sz="2000" dirty="0" err="1"/>
              <a:t>unstage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    modified:   readme.txt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SYSSSC@SYSSSC-PC MINGW64 /</a:t>
            </a:r>
            <a:r>
              <a:rPr lang="en-US" altLang="zh-CN" sz="2000" dirty="0" err="1"/>
              <a:t>learngit</a:t>
            </a:r>
            <a:r>
              <a:rPr lang="en-US" altLang="zh-CN" sz="2000" dirty="0"/>
              <a:t> (master)</a:t>
            </a:r>
          </a:p>
          <a:p>
            <a:r>
              <a:rPr lang="zh-CN" altLang="en-US" sz="2000" dirty="0" smtClean="0"/>
              <a:t>这下可以看到修改被添加到暂缓区内。</a:t>
            </a:r>
            <a:endParaRPr lang="en-US" altLang="zh-CN" sz="2000" dirty="0" smtClean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commit -m "</a:t>
            </a:r>
            <a:r>
              <a:rPr lang="zh-CN" altLang="en-US" sz="2000" dirty="0"/>
              <a:t>工作区、暂缓区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[master a142a0c] </a:t>
            </a:r>
            <a:r>
              <a:rPr lang="zh-CN" altLang="en-US" sz="2000" dirty="0"/>
              <a:t>工作区、暂缓区</a:t>
            </a:r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1 file changed, 1 insertion(+)</a:t>
            </a:r>
          </a:p>
          <a:p>
            <a:endParaRPr lang="en-US" altLang="zh-CN" sz="2000" dirty="0"/>
          </a:p>
          <a:p>
            <a:r>
              <a:rPr lang="en-US" altLang="zh-CN" sz="2000" dirty="0"/>
              <a:t>SYSSSC@SYSSSC-PC MINGW64 /</a:t>
            </a:r>
            <a:r>
              <a:rPr lang="en-US" altLang="zh-CN" sz="2000" dirty="0" err="1"/>
              <a:t>learngit</a:t>
            </a:r>
            <a:r>
              <a:rPr lang="en-US" altLang="zh-CN" sz="2000" dirty="0"/>
              <a:t> (master)</a:t>
            </a:r>
          </a:p>
          <a:p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commit</a:t>
            </a:r>
            <a:r>
              <a:rPr lang="zh-CN" altLang="en-US" sz="2000" dirty="0" smtClean="0"/>
              <a:t>以后就把修改反应到了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分支。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820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7 </a:t>
            </a:r>
            <a:r>
              <a:rPr lang="zh-CN" altLang="en-US" sz="4000" dirty="0" smtClean="0"/>
              <a:t>撤销</a:t>
            </a:r>
            <a:r>
              <a:rPr lang="zh-CN" altLang="en-US" sz="4000" dirty="0"/>
              <a:t>修改</a:t>
            </a:r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/>
              <a:t>修改保存在工作区，还没有提交到暂存区，使用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check out</a:t>
            </a:r>
            <a:r>
              <a:rPr lang="zh-CN" altLang="en-US" sz="2000" dirty="0"/>
              <a:t>恢复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修改</a:t>
            </a:r>
            <a:r>
              <a:rPr lang="en-US" altLang="zh-CN" sz="2000" dirty="0" smtClean="0"/>
              <a:t>readme.txt</a:t>
            </a:r>
          </a:p>
          <a:p>
            <a:r>
              <a:rPr lang="zh-CN" altLang="en-US" sz="2000" dirty="0"/>
              <a:t>第一次修改</a:t>
            </a:r>
          </a:p>
          <a:p>
            <a:r>
              <a:rPr lang="zh-CN" altLang="en-US" sz="2000" dirty="0"/>
              <a:t>第二次</a:t>
            </a:r>
            <a:r>
              <a:rPr lang="zh-CN" altLang="en-US" sz="2000" dirty="0" smtClean="0"/>
              <a:t>修改</a:t>
            </a:r>
            <a:endParaRPr lang="en-US" altLang="zh-CN" sz="2000" dirty="0" smtClean="0"/>
          </a:p>
          <a:p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status</a:t>
            </a:r>
            <a:r>
              <a:rPr lang="zh-CN" altLang="en-US" sz="2000" dirty="0" smtClean="0"/>
              <a:t>查看现在的情况。</a:t>
            </a:r>
            <a:endParaRPr lang="en-US" altLang="zh-CN" sz="2000" dirty="0" smtClean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status</a:t>
            </a:r>
          </a:p>
          <a:p>
            <a:r>
              <a:rPr lang="en-US" altLang="zh-CN" sz="2000" dirty="0"/>
              <a:t>On branch master</a:t>
            </a:r>
          </a:p>
          <a:p>
            <a:r>
              <a:rPr lang="en-US" altLang="zh-CN" sz="2000" dirty="0"/>
              <a:t>Changes not staged for commit:</a:t>
            </a:r>
          </a:p>
          <a:p>
            <a:r>
              <a:rPr lang="en-US" altLang="zh-CN" sz="2000" dirty="0"/>
              <a:t>  (use "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add &lt;file&gt;..." to update what will be committed)</a:t>
            </a:r>
          </a:p>
          <a:p>
            <a:r>
              <a:rPr lang="en-US" altLang="zh-CN" sz="2000" dirty="0"/>
              <a:t>  (use "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checkout -- &lt;file&gt;..." to discard changes in working directory)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    modified:   readme.txt</a:t>
            </a:r>
          </a:p>
          <a:p>
            <a:endParaRPr lang="en-US" altLang="zh-CN" sz="2000" dirty="0"/>
          </a:p>
          <a:p>
            <a:r>
              <a:rPr lang="en-US" altLang="zh-CN" sz="2000" dirty="0"/>
              <a:t>no changes added to commit (use "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add" and/or "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commit -a")</a:t>
            </a:r>
          </a:p>
          <a:p>
            <a:endParaRPr lang="en-US" altLang="zh-CN" sz="2000" dirty="0"/>
          </a:p>
          <a:p>
            <a:r>
              <a:rPr lang="en-US" altLang="zh-CN" sz="2000" dirty="0"/>
              <a:t>SYSSSC@SYSSSC-PC MINGW64 /</a:t>
            </a:r>
            <a:r>
              <a:rPr lang="en-US" altLang="zh-CN" sz="2000" dirty="0" err="1"/>
              <a:t>learngit</a:t>
            </a:r>
            <a:r>
              <a:rPr lang="en-US" altLang="zh-CN" sz="2000" dirty="0"/>
              <a:t> (master)</a:t>
            </a:r>
          </a:p>
          <a:p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告诉你可以使用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checkout – readme.txt</a:t>
            </a:r>
            <a:r>
              <a:rPr lang="zh-CN" altLang="en-US" sz="2000" dirty="0" smtClean="0"/>
              <a:t>撤销修改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2944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7 </a:t>
            </a:r>
            <a:r>
              <a:rPr lang="zh-CN" altLang="en-US" sz="4000" dirty="0" smtClean="0"/>
              <a:t>撤销</a:t>
            </a:r>
            <a:r>
              <a:rPr lang="zh-CN" altLang="en-US" sz="4000" dirty="0"/>
              <a:t>修改</a:t>
            </a:r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checkout -- readme.txt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SYSSSC@SYSSSC-PC MINGW64 /</a:t>
            </a:r>
            <a:r>
              <a:rPr lang="en-US" altLang="zh-CN" sz="2000" dirty="0" err="1" smtClean="0"/>
              <a:t>learngit</a:t>
            </a:r>
            <a:r>
              <a:rPr lang="en-US" altLang="zh-CN" sz="2000" dirty="0" smtClean="0"/>
              <a:t> (master)</a:t>
            </a:r>
          </a:p>
          <a:p>
            <a:r>
              <a:rPr lang="zh-CN" altLang="en-US" sz="2000" dirty="0" smtClean="0"/>
              <a:t>执行后</a:t>
            </a:r>
            <a:r>
              <a:rPr lang="en-US" altLang="zh-CN" sz="2000" dirty="0" smtClean="0"/>
              <a:t>readme.txt</a:t>
            </a:r>
            <a:r>
              <a:rPr lang="zh-CN" altLang="en-US" sz="2000" dirty="0" smtClean="0"/>
              <a:t>文件又恢复到修改前的内容。</a:t>
            </a:r>
            <a:endParaRPr lang="en-US" altLang="zh-CN" sz="2000" dirty="0" smtClean="0"/>
          </a:p>
          <a:p>
            <a:r>
              <a:rPr lang="zh-CN" altLang="en-US" sz="2000" dirty="0" smtClean="0"/>
              <a:t>第一次修改</a:t>
            </a:r>
          </a:p>
          <a:p>
            <a:r>
              <a:rPr lang="zh-CN" altLang="en-US" sz="2000" dirty="0" smtClean="0"/>
              <a:t>第二次修改</a:t>
            </a:r>
          </a:p>
          <a:p>
            <a:r>
              <a:rPr lang="zh-CN" altLang="en-US" sz="2000" dirty="0" smtClean="0"/>
              <a:t>工作区、暂缓区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修改已经提交到暂存区，分两步恢复修改内容。</a:t>
            </a:r>
            <a:endParaRPr lang="en-US" altLang="zh-CN" sz="2000" dirty="0" smtClean="0"/>
          </a:p>
          <a:p>
            <a:r>
              <a:rPr lang="en-US" altLang="zh-CN" sz="2000" dirty="0" smtClean="0"/>
              <a:t>2.1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reset HEAD readme.txt</a:t>
            </a:r>
            <a:r>
              <a:rPr lang="zh-CN" altLang="en-US" sz="2000" dirty="0" smtClean="0"/>
              <a:t>，将修改从暂存区回退到工作区。</a:t>
            </a:r>
            <a:endParaRPr lang="en-US" altLang="zh-CN" sz="2000" dirty="0" smtClean="0"/>
          </a:p>
          <a:p>
            <a:r>
              <a:rPr lang="en-US" altLang="zh-CN" sz="2000" dirty="0" smtClean="0"/>
              <a:t>2.2 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checkout – readme.txt</a:t>
            </a:r>
            <a:r>
              <a:rPr lang="zh-CN" altLang="en-US" sz="2000" dirty="0" smtClean="0"/>
              <a:t>，将修改从工作区撤销。</a:t>
            </a:r>
            <a:endParaRPr lang="en-US" altLang="zh-CN" sz="2000" dirty="0" smtClean="0"/>
          </a:p>
          <a:p>
            <a:r>
              <a:rPr lang="zh-CN" altLang="en-US" sz="2000" dirty="0" smtClean="0"/>
              <a:t>修改</a:t>
            </a:r>
            <a:r>
              <a:rPr lang="en-US" altLang="zh-CN" sz="2000" dirty="0" smtClean="0"/>
              <a:t>readme.txt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r>
              <a:rPr lang="zh-CN" altLang="en-US" sz="2000" dirty="0"/>
              <a:t>第一次修改</a:t>
            </a:r>
          </a:p>
          <a:p>
            <a:r>
              <a:rPr lang="zh-CN" altLang="en-US" sz="2000" dirty="0"/>
              <a:t>第二次</a:t>
            </a:r>
            <a:r>
              <a:rPr lang="zh-CN" altLang="en-US" sz="2000" dirty="0" smtClean="0"/>
              <a:t>修改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4605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版本控制软件</a:t>
            </a:r>
            <a:r>
              <a:rPr lang="en-US" altLang="zh-CN" dirty="0" smtClean="0">
                <a:latin typeface="+mn-ea"/>
                <a:ea typeface="+mn-ea"/>
              </a:rPr>
              <a:t>-SVN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江泽东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2015-10-21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8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8 </a:t>
            </a:r>
            <a:r>
              <a:rPr lang="zh-CN" altLang="en-US" sz="4000" dirty="0" smtClean="0"/>
              <a:t>删除文件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 smtClean="0"/>
              <a:t>删除文件</a:t>
            </a:r>
            <a:endParaRPr lang="en-US" altLang="zh-CN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rm</a:t>
            </a:r>
            <a:r>
              <a:rPr lang="en-US" altLang="zh-CN" sz="2000" dirty="0" smtClean="0"/>
              <a:t> &lt;file&gt;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commit –m “delete …”</a:t>
            </a:r>
          </a:p>
          <a:p>
            <a:r>
              <a:rPr lang="zh-CN" altLang="en-US" sz="2000" dirty="0" smtClean="0"/>
              <a:t>首先我们添加一个文件</a:t>
            </a:r>
            <a:r>
              <a:rPr lang="en-US" altLang="zh-CN" sz="2000" dirty="0" smtClean="0"/>
              <a:t>test.txt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add test.txt</a:t>
            </a:r>
          </a:p>
          <a:p>
            <a:endParaRPr lang="en-US" altLang="zh-CN" sz="2000" dirty="0"/>
          </a:p>
          <a:p>
            <a:r>
              <a:rPr lang="en-US" altLang="zh-CN" sz="2000" dirty="0"/>
              <a:t>SYSSSC@SYSSSC-PC MINGW64 /</a:t>
            </a:r>
            <a:r>
              <a:rPr lang="en-US" altLang="zh-CN" sz="2000" dirty="0" err="1"/>
              <a:t>learngit</a:t>
            </a:r>
            <a:r>
              <a:rPr lang="en-US" altLang="zh-CN" sz="2000" dirty="0"/>
              <a:t> (master)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commit -m "add test.txt"</a:t>
            </a:r>
          </a:p>
          <a:p>
            <a:r>
              <a:rPr lang="en-US" altLang="zh-CN" sz="2000" dirty="0"/>
              <a:t>[master 14ff864] add test.txt</a:t>
            </a:r>
          </a:p>
          <a:p>
            <a:r>
              <a:rPr lang="en-US" altLang="zh-CN" sz="2000" dirty="0"/>
              <a:t> 1 file changed, 1 insertion(+)</a:t>
            </a:r>
          </a:p>
          <a:p>
            <a:r>
              <a:rPr lang="en-US" altLang="zh-CN" sz="2000" dirty="0"/>
              <a:t> create mode 100644 test.txt</a:t>
            </a:r>
          </a:p>
          <a:p>
            <a:endParaRPr lang="en-US" altLang="zh-CN" sz="2000" dirty="0"/>
          </a:p>
          <a:p>
            <a:r>
              <a:rPr lang="en-US" altLang="zh-CN" sz="2000" dirty="0"/>
              <a:t>SYSSSC@SYSSSC-PC MINGW64 /</a:t>
            </a:r>
            <a:r>
              <a:rPr lang="en-US" altLang="zh-CN" sz="2000" dirty="0" err="1"/>
              <a:t>learngit</a:t>
            </a:r>
            <a:r>
              <a:rPr lang="en-US" altLang="zh-CN" sz="2000" dirty="0"/>
              <a:t> (master)</a:t>
            </a:r>
          </a:p>
          <a:p>
            <a:r>
              <a:rPr lang="zh-CN" altLang="en-US" sz="2000" dirty="0" smtClean="0"/>
              <a:t>然后删除这个</a:t>
            </a:r>
            <a:r>
              <a:rPr lang="en-US" altLang="zh-CN" sz="2000" dirty="0" smtClean="0"/>
              <a:t>test.txt</a:t>
            </a:r>
            <a:r>
              <a:rPr lang="zh-CN" altLang="en-US" sz="2000" dirty="0" smtClean="0"/>
              <a:t>文件。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070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/>
              <a:t>9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远程仓库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Git</a:t>
            </a:r>
            <a:r>
              <a:rPr lang="zh-CN" altLang="en-US" sz="2000" dirty="0"/>
              <a:t>是分布式版本控制系统，同一个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仓库，可以分布到不同的机器上。怎么分布呢？最早，肯定只有一台机器有一个原始版本库，此后，别的机器可以“克隆”这个原始版本库，而且每台机器的版本库其实都是一样的，并没有主次之分。</a:t>
            </a:r>
          </a:p>
          <a:p>
            <a:r>
              <a:rPr lang="zh-CN" altLang="en-US" sz="2000" dirty="0"/>
              <a:t>你肯定会想，至少需要两台机器才能玩远程库不是？但是我只有一台电脑，怎么玩？</a:t>
            </a:r>
          </a:p>
          <a:p>
            <a:r>
              <a:rPr lang="zh-CN" altLang="en-US" sz="2000" dirty="0"/>
              <a:t>其实一台电脑上也是可以克隆多个版本库的，只要不在同一个目录下。不过，现实生活中是不会有人这么傻的在一台电脑上搞几个远程库玩，因为一台电脑上搞几个远程库完全没有意义，而且硬盘挂了会导致所有库都挂掉，所以我也不告诉你在一台电脑上怎么克隆多个仓库。</a:t>
            </a:r>
          </a:p>
          <a:p>
            <a:r>
              <a:rPr lang="zh-CN" altLang="en-US" sz="2000" dirty="0"/>
              <a:t>实际情况往往是这样，找一台电脑充当服务器的角色，每天</a:t>
            </a:r>
            <a:r>
              <a:rPr lang="en-US" altLang="zh-CN" sz="2000" dirty="0"/>
              <a:t>24</a:t>
            </a:r>
            <a:r>
              <a:rPr lang="zh-CN" altLang="en-US" sz="2000" dirty="0"/>
              <a:t>小时开机，其他每个人都从这个“服务器”仓库克隆一份到自己的电脑上，并且各自把各自的提交推送到服务器仓库里，也从服务器仓库中拉取别人的提交。</a:t>
            </a:r>
          </a:p>
          <a:p>
            <a:r>
              <a:rPr lang="zh-CN" altLang="en-US" sz="2000" dirty="0"/>
              <a:t>完全可以自己搭建一台运行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的服务器，不过现阶段，为了学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先搭个服务器绝对是小题大作。好在这个世界上有个叫</a:t>
            </a:r>
            <a:r>
              <a:rPr lang="en-US" altLang="zh-CN" sz="2000" dirty="0" err="1">
                <a:hlinkClick r:id="rId2"/>
              </a:rPr>
              <a:t>GitHub</a:t>
            </a:r>
            <a:r>
              <a:rPr lang="zh-CN" altLang="en-US" sz="2000" dirty="0"/>
              <a:t>的神奇的网站，从名字就可以看出，这个网站就是提供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仓库托管服务的，所以，只要注册一个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账号，就可以免费获得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远程仓库。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3035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/>
              <a:t>9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远程仓库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在继续阅读后续内容前，请自行注册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账号。由于你的本地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仓库和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仓库之间的传输是通过</a:t>
            </a:r>
            <a:r>
              <a:rPr lang="en-US" altLang="zh-CN" sz="2000" dirty="0"/>
              <a:t>SSH</a:t>
            </a:r>
            <a:r>
              <a:rPr lang="zh-CN" altLang="en-US" sz="2000" dirty="0"/>
              <a:t>加密的，所以，需要一点设置：</a:t>
            </a:r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创建</a:t>
            </a:r>
            <a:r>
              <a:rPr lang="en-US" altLang="zh-CN" sz="2000" dirty="0"/>
              <a:t>SSH Key</a:t>
            </a:r>
            <a:r>
              <a:rPr lang="zh-CN" altLang="en-US" sz="2000" dirty="0"/>
              <a:t>。在用户主目录下，看看有没有</a:t>
            </a:r>
            <a:r>
              <a:rPr lang="en-US" altLang="zh-CN" sz="2000" dirty="0"/>
              <a:t>.</a:t>
            </a:r>
            <a:r>
              <a:rPr lang="en-US" altLang="zh-CN" sz="2000" dirty="0" err="1"/>
              <a:t>ssh</a:t>
            </a:r>
            <a:r>
              <a:rPr lang="zh-CN" altLang="en-US" sz="2000" dirty="0"/>
              <a:t>目录，如果有，再看看这个目录下有没有</a:t>
            </a:r>
            <a:r>
              <a:rPr lang="en-US" altLang="zh-CN" sz="2000" dirty="0" err="1"/>
              <a:t>id_rsa</a:t>
            </a:r>
            <a:r>
              <a:rPr lang="zh-CN" altLang="en-US" sz="2000" dirty="0"/>
              <a:t>和</a:t>
            </a:r>
            <a:r>
              <a:rPr lang="en-US" altLang="zh-CN" sz="2000" dirty="0"/>
              <a:t>id_rsa.pub</a:t>
            </a:r>
            <a:r>
              <a:rPr lang="zh-CN" altLang="en-US" sz="2000" dirty="0"/>
              <a:t>这两个文件，如果已经有了，可直接跳到下一步。如果没有，打开</a:t>
            </a:r>
            <a:r>
              <a:rPr lang="en-US" altLang="zh-CN" sz="2000" dirty="0"/>
              <a:t>Shell</a:t>
            </a:r>
            <a:r>
              <a:rPr lang="zh-CN" altLang="en-US" sz="2000" dirty="0"/>
              <a:t>（</a:t>
            </a:r>
            <a:r>
              <a:rPr lang="en-US" altLang="zh-CN" sz="2000" dirty="0"/>
              <a:t>Windows</a:t>
            </a:r>
            <a:r>
              <a:rPr lang="zh-CN" altLang="en-US" sz="2000" dirty="0"/>
              <a:t>下打开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Bash</a:t>
            </a:r>
            <a:r>
              <a:rPr lang="zh-CN" altLang="en-US" sz="2000" dirty="0"/>
              <a:t>），创建</a:t>
            </a:r>
            <a:r>
              <a:rPr lang="en-US" altLang="zh-CN" sz="2000" dirty="0"/>
              <a:t>SSH Key</a:t>
            </a:r>
            <a:r>
              <a:rPr lang="zh-CN" altLang="en-US" sz="2000" dirty="0"/>
              <a:t>：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ssh-keygen</a:t>
            </a:r>
            <a:r>
              <a:rPr lang="en-US" altLang="zh-CN" sz="2000" dirty="0"/>
              <a:t> -t </a:t>
            </a:r>
            <a:r>
              <a:rPr lang="en-US" altLang="zh-CN" sz="2000" dirty="0" err="1"/>
              <a:t>rsa</a:t>
            </a:r>
            <a:r>
              <a:rPr lang="en-US" altLang="zh-CN" sz="2000" dirty="0"/>
              <a:t> -C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“zedong.jiang@sysssc.com”</a:t>
            </a:r>
          </a:p>
          <a:p>
            <a:r>
              <a:rPr lang="zh-CN" altLang="en-US" sz="2000" dirty="0"/>
              <a:t>你需要把邮件地址换成你自己的邮件地址，然后一路回车，使用默认值即可，由于这个</a:t>
            </a:r>
            <a:r>
              <a:rPr lang="en-US" altLang="zh-CN" sz="2000" dirty="0"/>
              <a:t>Key</a:t>
            </a:r>
            <a:r>
              <a:rPr lang="zh-CN" altLang="en-US" sz="2000" dirty="0"/>
              <a:t>也不是用于军事目的，所以也无需设置密码。</a:t>
            </a:r>
          </a:p>
          <a:p>
            <a:r>
              <a:rPr lang="zh-CN" altLang="en-US" sz="2000" dirty="0"/>
              <a:t>如果一切顺利的话，可以在用户主目录里找到</a:t>
            </a:r>
            <a:r>
              <a:rPr lang="en-US" altLang="zh-CN" sz="2000" dirty="0"/>
              <a:t>.</a:t>
            </a:r>
            <a:r>
              <a:rPr lang="en-US" altLang="zh-CN" sz="2000" dirty="0" err="1"/>
              <a:t>ssh</a:t>
            </a:r>
            <a:r>
              <a:rPr lang="zh-CN" altLang="en-US" sz="2000" dirty="0"/>
              <a:t>目录，里面有</a:t>
            </a:r>
            <a:r>
              <a:rPr lang="en-US" altLang="zh-CN" sz="2000" dirty="0" err="1"/>
              <a:t>id_rsa</a:t>
            </a:r>
            <a:r>
              <a:rPr lang="zh-CN" altLang="en-US" sz="2000" dirty="0"/>
              <a:t>和</a:t>
            </a:r>
            <a:r>
              <a:rPr lang="en-US" altLang="zh-CN" sz="2000" dirty="0"/>
              <a:t>id_rsa.pub</a:t>
            </a:r>
            <a:r>
              <a:rPr lang="zh-CN" altLang="en-US" sz="2000" dirty="0"/>
              <a:t>两个文件，这两个就是</a:t>
            </a:r>
            <a:r>
              <a:rPr lang="en-US" altLang="zh-CN" sz="2000" dirty="0"/>
              <a:t>SSH Key</a:t>
            </a:r>
            <a:r>
              <a:rPr lang="zh-CN" altLang="en-US" sz="2000" dirty="0"/>
              <a:t>的秘钥对，</a:t>
            </a:r>
            <a:r>
              <a:rPr lang="en-US" altLang="zh-CN" sz="2000" dirty="0" err="1"/>
              <a:t>id_rsa</a:t>
            </a:r>
            <a:r>
              <a:rPr lang="zh-CN" altLang="en-US" sz="2000" dirty="0"/>
              <a:t>是私钥，不能泄露出去，</a:t>
            </a:r>
            <a:r>
              <a:rPr lang="en-US" altLang="zh-CN" sz="2000" dirty="0"/>
              <a:t>id_rsa.pub</a:t>
            </a:r>
            <a:r>
              <a:rPr lang="zh-CN" altLang="en-US" sz="2000" dirty="0"/>
              <a:t>是公钥，可以放心地告诉任何人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登陆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，打开“</a:t>
            </a:r>
            <a:r>
              <a:rPr lang="en-US" altLang="zh-CN" sz="2000" dirty="0"/>
              <a:t>Account settings”</a:t>
            </a:r>
            <a:r>
              <a:rPr lang="zh-CN" altLang="en-US" sz="2000" dirty="0"/>
              <a:t>，“</a:t>
            </a:r>
            <a:r>
              <a:rPr lang="en-US" altLang="zh-CN" sz="2000" dirty="0"/>
              <a:t>SSH Keys”</a:t>
            </a:r>
            <a:r>
              <a:rPr lang="zh-CN" altLang="en-US" sz="2000" dirty="0"/>
              <a:t>页面：</a:t>
            </a:r>
          </a:p>
          <a:p>
            <a:r>
              <a:rPr lang="zh-CN" altLang="en-US" sz="2000" dirty="0"/>
              <a:t>然后，点“</a:t>
            </a:r>
            <a:r>
              <a:rPr lang="en-US" altLang="zh-CN" sz="2000" dirty="0"/>
              <a:t>Add SSH Key”</a:t>
            </a:r>
            <a:r>
              <a:rPr lang="zh-CN" altLang="en-US" sz="2000" dirty="0"/>
              <a:t>，填上任意</a:t>
            </a:r>
            <a:r>
              <a:rPr lang="en-US" altLang="zh-CN" sz="2000" dirty="0"/>
              <a:t>Title</a:t>
            </a:r>
            <a:r>
              <a:rPr lang="zh-CN" altLang="en-US" sz="2000" dirty="0"/>
              <a:t>，在</a:t>
            </a:r>
            <a:r>
              <a:rPr lang="en-US" altLang="zh-CN" sz="2000" dirty="0"/>
              <a:t>Key</a:t>
            </a:r>
            <a:r>
              <a:rPr lang="zh-CN" altLang="en-US" sz="2000" dirty="0"/>
              <a:t>文本框里粘贴</a:t>
            </a:r>
            <a:r>
              <a:rPr lang="en-US" altLang="zh-CN" sz="2000" dirty="0"/>
              <a:t>id_rsa.pub</a:t>
            </a:r>
            <a:r>
              <a:rPr lang="zh-CN" altLang="en-US" sz="2000" dirty="0"/>
              <a:t>文件的内容：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8355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/>
              <a:t>9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远程仓库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登陆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，打开“</a:t>
            </a:r>
            <a:r>
              <a:rPr lang="en-US" altLang="zh-CN" sz="2000" dirty="0"/>
              <a:t>Account settings”</a:t>
            </a:r>
            <a:r>
              <a:rPr lang="zh-CN" altLang="en-US" sz="2000" dirty="0"/>
              <a:t>，“</a:t>
            </a:r>
            <a:r>
              <a:rPr lang="en-US" altLang="zh-CN" sz="2000" dirty="0"/>
              <a:t>SSH Keys”</a:t>
            </a:r>
            <a:r>
              <a:rPr lang="zh-CN" altLang="en-US" sz="2000" dirty="0"/>
              <a:t>页面：</a:t>
            </a:r>
          </a:p>
          <a:p>
            <a:r>
              <a:rPr lang="zh-CN" altLang="en-US" sz="2000" dirty="0"/>
              <a:t>然后，点“</a:t>
            </a:r>
            <a:r>
              <a:rPr lang="en-US" altLang="zh-CN" sz="2000" dirty="0"/>
              <a:t>Add SSH Key”</a:t>
            </a:r>
            <a:r>
              <a:rPr lang="zh-CN" altLang="en-US" sz="2000" dirty="0"/>
              <a:t>，填上任意</a:t>
            </a:r>
            <a:r>
              <a:rPr lang="en-US" altLang="zh-CN" sz="2000" dirty="0"/>
              <a:t>Title</a:t>
            </a:r>
            <a:r>
              <a:rPr lang="zh-CN" altLang="en-US" sz="2000" dirty="0"/>
              <a:t>，在</a:t>
            </a:r>
            <a:r>
              <a:rPr lang="en-US" altLang="zh-CN" sz="2000" dirty="0"/>
              <a:t>Key</a:t>
            </a:r>
            <a:r>
              <a:rPr lang="zh-CN" altLang="en-US" sz="2000" dirty="0"/>
              <a:t>文本框里粘贴</a:t>
            </a:r>
            <a:r>
              <a:rPr lang="en-US" altLang="zh-CN" sz="2000" dirty="0"/>
              <a:t>id_rsa.pub</a:t>
            </a:r>
            <a:r>
              <a:rPr lang="zh-CN" altLang="en-US" sz="2000" dirty="0"/>
              <a:t>文件的内容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428438"/>
            <a:ext cx="4919275" cy="316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3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10 </a:t>
            </a:r>
            <a:r>
              <a:rPr lang="zh-CN" altLang="en-US" sz="4000" dirty="0" smtClean="0"/>
              <a:t>添加远程仓库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现在的情景是，你已经在本地创建了一个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仓库后，又想在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创建一个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仓库，并且让这两个仓库进行远程同步，这样，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上的仓库既可以作为备份，又可以让其他人通过该仓库来协作，真是一举多得。</a:t>
            </a:r>
          </a:p>
          <a:p>
            <a:r>
              <a:rPr lang="zh-CN" altLang="en-US" sz="2000" dirty="0"/>
              <a:t>首先，登陆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，然后，在右上角找到“</a:t>
            </a:r>
            <a:r>
              <a:rPr lang="en-US" altLang="zh-CN" sz="2000" dirty="0"/>
              <a:t>Create a new repo”</a:t>
            </a:r>
            <a:r>
              <a:rPr lang="zh-CN" altLang="en-US" sz="2000" dirty="0"/>
              <a:t>按钮，创建一个新的仓库：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43992"/>
            <a:ext cx="5616624" cy="34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4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10 </a:t>
            </a:r>
            <a:r>
              <a:rPr lang="zh-CN" altLang="en-US" sz="4000" dirty="0" smtClean="0"/>
              <a:t>添加远程仓库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Repository name</a:t>
            </a:r>
            <a:r>
              <a:rPr lang="zh-CN" altLang="en-US" sz="2000" dirty="0"/>
              <a:t>填入</a:t>
            </a:r>
            <a:r>
              <a:rPr lang="en-US" altLang="zh-CN" sz="2000" dirty="0" err="1"/>
              <a:t>learngit</a:t>
            </a:r>
            <a:r>
              <a:rPr lang="zh-CN" altLang="en-US" sz="2000" dirty="0"/>
              <a:t>，其他保持默认设置，点击“</a:t>
            </a:r>
            <a:r>
              <a:rPr lang="en-US" altLang="zh-CN" sz="2000" dirty="0"/>
              <a:t>Create repository”</a:t>
            </a:r>
            <a:r>
              <a:rPr lang="zh-CN" altLang="en-US" sz="2000" dirty="0"/>
              <a:t>按钮，就成功地创建了一个新的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仓库：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28" y="2276872"/>
            <a:ext cx="5632839" cy="415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2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10 </a:t>
            </a:r>
            <a:r>
              <a:rPr lang="zh-CN" altLang="en-US" sz="4000" dirty="0" smtClean="0"/>
              <a:t>添加远程仓库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目前，在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上的这个</a:t>
            </a:r>
            <a:r>
              <a:rPr lang="en-US" altLang="zh-CN" sz="2000" dirty="0" err="1"/>
              <a:t>learngit</a:t>
            </a:r>
            <a:r>
              <a:rPr lang="zh-CN" altLang="en-US" sz="2000" dirty="0"/>
              <a:t>仓库还是空的，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告诉我们，可以从这个仓库克隆出新的仓库，也可以把一个已有的本地仓库与之关联，然后，把本地仓库的内容推送到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仓库。</a:t>
            </a:r>
          </a:p>
          <a:p>
            <a:r>
              <a:rPr lang="zh-CN" altLang="en-US" sz="2000" dirty="0"/>
              <a:t>现在，我们根据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的提示，在本地的</a:t>
            </a:r>
            <a:r>
              <a:rPr lang="en-US" altLang="zh-CN" sz="2000" dirty="0" err="1"/>
              <a:t>learngit</a:t>
            </a:r>
            <a:r>
              <a:rPr lang="zh-CN" altLang="en-US" sz="2000" dirty="0"/>
              <a:t>仓库下运行命令：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remote add origin </a:t>
            </a:r>
            <a:r>
              <a:rPr lang="en-US" altLang="zh-CN" sz="2000" dirty="0" smtClean="0">
                <a:hlinkClick r:id="rId2"/>
              </a:rPr>
              <a:t>git@github.com:39627020/</a:t>
            </a:r>
            <a:r>
              <a:rPr lang="en-US" altLang="zh-CN" sz="2000" dirty="0" err="1" smtClean="0">
                <a:hlinkClick r:id="rId2"/>
              </a:rPr>
              <a:t>learngit.git</a:t>
            </a:r>
            <a:endParaRPr lang="en-US" altLang="zh-CN" sz="2000" dirty="0" smtClean="0"/>
          </a:p>
          <a:p>
            <a:r>
              <a:rPr lang="zh-CN" altLang="en-US" sz="2000" dirty="0"/>
              <a:t>下一步，就可以把本地库的所有内容推送到远程库上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-u origin master</a:t>
            </a:r>
          </a:p>
          <a:p>
            <a:r>
              <a:rPr lang="en-US" altLang="zh-CN" sz="2000" dirty="0"/>
              <a:t>Counting objects: 13, done.</a:t>
            </a:r>
          </a:p>
          <a:p>
            <a:r>
              <a:rPr lang="en-US" altLang="zh-CN" sz="2000" dirty="0"/>
              <a:t>Delta compression using up to 4 threads.</a:t>
            </a:r>
          </a:p>
          <a:p>
            <a:r>
              <a:rPr lang="en-US" altLang="zh-CN" sz="2000" dirty="0"/>
              <a:t>Compressing objects: 100% (7/7), done.</a:t>
            </a:r>
          </a:p>
          <a:p>
            <a:r>
              <a:rPr lang="en-US" altLang="zh-CN" sz="2000" dirty="0"/>
              <a:t>Writing objects: 100% (13/13), 1.13 </a:t>
            </a:r>
            <a:r>
              <a:rPr lang="en-US" altLang="zh-CN" sz="2000" dirty="0" err="1"/>
              <a:t>KiB</a:t>
            </a:r>
            <a:r>
              <a:rPr lang="en-US" altLang="zh-CN" sz="2000" dirty="0"/>
              <a:t> | 0 bytes/s, done.</a:t>
            </a:r>
          </a:p>
          <a:p>
            <a:r>
              <a:rPr lang="sv-SE" altLang="zh-CN" sz="2000" dirty="0"/>
              <a:t>Total 13 (delta 2), reused 0 (delta 0)</a:t>
            </a:r>
          </a:p>
          <a:p>
            <a:r>
              <a:rPr lang="en-US" altLang="zh-CN" sz="2000" dirty="0"/>
              <a:t>To git@github.com:39627020/</a:t>
            </a:r>
            <a:r>
              <a:rPr lang="en-US" altLang="zh-CN" sz="2000" dirty="0" err="1"/>
              <a:t>learngit.git</a:t>
            </a:r>
            <a:endParaRPr lang="en-US" altLang="zh-CN" sz="2000" dirty="0"/>
          </a:p>
          <a:p>
            <a:r>
              <a:rPr lang="en-US" altLang="zh-CN" sz="2000" dirty="0"/>
              <a:t> * [new branch]      master -&gt; master</a:t>
            </a:r>
          </a:p>
          <a:p>
            <a:r>
              <a:rPr lang="en-US" altLang="zh-CN" sz="2000" dirty="0"/>
              <a:t>Branch master set up to track remote branch master from origin.</a:t>
            </a:r>
          </a:p>
          <a:p>
            <a:endParaRPr lang="zh-CN" altLang="en-US" sz="2000" dirty="0"/>
          </a:p>
          <a:p>
            <a:r>
              <a:rPr lang="en-US" altLang="zh-CN" sz="2000" dirty="0"/>
              <a:t>SYSSSC@SYSSSC-PC MINGW64 /</a:t>
            </a:r>
            <a:r>
              <a:rPr lang="en-US" altLang="zh-CN" sz="2000" dirty="0" err="1"/>
              <a:t>learngit</a:t>
            </a:r>
            <a:r>
              <a:rPr lang="en-US" altLang="zh-CN" sz="2000" dirty="0"/>
              <a:t> (master)</a:t>
            </a:r>
          </a:p>
        </p:txBody>
      </p:sp>
    </p:spTree>
    <p:extLst>
      <p:ext uri="{BB962C8B-B14F-4D97-AF65-F5344CB8AC3E}">
        <p14:creationId xmlns:p14="http://schemas.microsoft.com/office/powerpoint/2010/main" val="58984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10 </a:t>
            </a:r>
            <a:r>
              <a:rPr lang="zh-CN" altLang="en-US" sz="4000" dirty="0" smtClean="0"/>
              <a:t>添加远程仓库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查看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上</a:t>
            </a:r>
            <a:r>
              <a:rPr lang="en-US" altLang="zh-CN" sz="2000" dirty="0" err="1" smtClean="0"/>
              <a:t>learngit</a:t>
            </a:r>
            <a:r>
              <a:rPr lang="zh-CN" altLang="en-US" sz="2000" dirty="0" smtClean="0"/>
              <a:t>仓库，可以看到和本地库一样的内容。</a:t>
            </a:r>
            <a:endParaRPr lang="en-US" altLang="zh-C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1" t="8950" r="13477" b="14827"/>
          <a:stretch/>
        </p:blipFill>
        <p:spPr bwMode="auto">
          <a:xfrm>
            <a:off x="390102" y="1812886"/>
            <a:ext cx="7951555" cy="428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6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11</a:t>
            </a:r>
            <a:r>
              <a:rPr lang="zh-CN" altLang="en-US" sz="4000" dirty="0"/>
              <a:t>从远程库</a:t>
            </a:r>
            <a:r>
              <a:rPr lang="zh-CN" altLang="en-US" sz="4000" dirty="0" smtClean="0"/>
              <a:t>克隆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现在，假设我们从零开发，那么最好的方式是先创建远程库，</a:t>
            </a:r>
            <a:r>
              <a:rPr lang="zh-CN" altLang="en-US" sz="2000" dirty="0" smtClean="0"/>
              <a:t>然后从</a:t>
            </a:r>
            <a:r>
              <a:rPr lang="zh-CN" altLang="en-US" sz="2000" dirty="0"/>
              <a:t>远程库克隆</a:t>
            </a:r>
            <a:r>
              <a:rPr lang="zh-CN" altLang="en-US" sz="2000" dirty="0" smtClean="0"/>
              <a:t>。我们新建一个目录克隆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的远程库。</a:t>
            </a:r>
            <a:endParaRPr lang="en-US" altLang="zh-CN" sz="2000" dirty="0" smtClean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mkdir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learngit</a:t>
            </a:r>
            <a:r>
              <a:rPr lang="en-US" altLang="zh-CN" sz="2000" dirty="0"/>
              <a:t>-clone</a:t>
            </a:r>
          </a:p>
          <a:p>
            <a:endParaRPr lang="en-US" altLang="zh-CN" sz="2000" dirty="0"/>
          </a:p>
          <a:p>
            <a:r>
              <a:rPr lang="en-US" altLang="zh-CN" sz="2000" dirty="0"/>
              <a:t>SYSSSC@SYSSSC-PC MINGW64 /</a:t>
            </a:r>
          </a:p>
          <a:p>
            <a:r>
              <a:rPr lang="en-US" altLang="zh-CN" sz="2000" dirty="0"/>
              <a:t>$ cd </a:t>
            </a:r>
            <a:r>
              <a:rPr lang="en-US" altLang="zh-CN" sz="2000" dirty="0" err="1"/>
              <a:t>learngit</a:t>
            </a:r>
            <a:r>
              <a:rPr lang="en-US" altLang="zh-CN" sz="2000" dirty="0"/>
              <a:t>-clone/</a:t>
            </a:r>
          </a:p>
          <a:p>
            <a:endParaRPr lang="en-US" altLang="zh-CN" sz="2000" dirty="0"/>
          </a:p>
          <a:p>
            <a:r>
              <a:rPr lang="en-US" altLang="zh-CN" sz="2000" dirty="0"/>
              <a:t>SYSSSC@SYSSSC-PC MINGW64 /</a:t>
            </a:r>
            <a:r>
              <a:rPr lang="en-US" altLang="zh-CN" sz="2000" dirty="0" err="1"/>
              <a:t>learngit</a:t>
            </a:r>
            <a:r>
              <a:rPr lang="en-US" altLang="zh-CN" sz="2000" dirty="0"/>
              <a:t>-clone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clone git@github.com:39627020/</a:t>
            </a:r>
            <a:r>
              <a:rPr lang="en-US" altLang="zh-CN" sz="2000" dirty="0" err="1"/>
              <a:t>learngit.git</a:t>
            </a:r>
            <a:endParaRPr lang="en-US" altLang="zh-CN" sz="2000" dirty="0"/>
          </a:p>
          <a:p>
            <a:r>
              <a:rPr lang="en-US" altLang="zh-CN" sz="2000" dirty="0"/>
              <a:t>Cloning into '</a:t>
            </a:r>
            <a:r>
              <a:rPr lang="en-US" altLang="zh-CN" sz="2000" dirty="0" err="1"/>
              <a:t>learngit</a:t>
            </a:r>
            <a:r>
              <a:rPr lang="en-US" altLang="zh-CN" sz="2000" dirty="0"/>
              <a:t>'...</a:t>
            </a:r>
          </a:p>
          <a:p>
            <a:r>
              <a:rPr lang="en-US" altLang="zh-CN" sz="2000" dirty="0"/>
              <a:t>Warning: Permanently added the RSA host key for IP address '192.30.252.130' to the list of known hosts.</a:t>
            </a:r>
          </a:p>
          <a:p>
            <a:r>
              <a:rPr lang="en-US" altLang="zh-CN" sz="2000" dirty="0"/>
              <a:t>remote: Counting objects: 13, done.</a:t>
            </a:r>
          </a:p>
          <a:p>
            <a:r>
              <a:rPr lang="en-US" altLang="zh-CN" sz="2000" dirty="0"/>
              <a:t>remote: Compressing objects: 100% (5/5), done.</a:t>
            </a:r>
          </a:p>
          <a:p>
            <a:r>
              <a:rPr lang="en-US" altLang="zh-CN" sz="2000" dirty="0"/>
              <a:t>remote: Total 13 (delta 2), reused 13 (delta 2), pack-reused 0</a:t>
            </a:r>
          </a:p>
          <a:p>
            <a:r>
              <a:rPr lang="en-US" altLang="zh-CN" sz="2000" dirty="0"/>
              <a:t>Receiving objects: 100% (13/13), done</a:t>
            </a:r>
            <a:r>
              <a:rPr lang="en-US" altLang="zh-CN" sz="2000" dirty="0" smtClean="0"/>
              <a:t>.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56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11</a:t>
            </a:r>
            <a:r>
              <a:rPr lang="zh-CN" altLang="en-US" sz="4000" dirty="0"/>
              <a:t>从远程库</a:t>
            </a:r>
            <a:r>
              <a:rPr lang="zh-CN" altLang="en-US" sz="4000" dirty="0" smtClean="0"/>
              <a:t>克隆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Resolving </a:t>
            </a:r>
            <a:r>
              <a:rPr lang="en-US" altLang="zh-CN" sz="2000" dirty="0"/>
              <a:t>deltas: 100% (2/2), done.</a:t>
            </a:r>
          </a:p>
          <a:p>
            <a:r>
              <a:rPr lang="en-US" altLang="zh-CN" sz="2000" dirty="0"/>
              <a:t>Checking connectivity... done.</a:t>
            </a:r>
          </a:p>
          <a:p>
            <a:endParaRPr lang="en-US" altLang="zh-CN" sz="2000" dirty="0"/>
          </a:p>
          <a:p>
            <a:r>
              <a:rPr lang="en-US" altLang="zh-CN" sz="2000" dirty="0"/>
              <a:t>SYSSSC@SYSSSC-PC MINGW64 /</a:t>
            </a:r>
            <a:r>
              <a:rPr lang="en-US" altLang="zh-CN" sz="2000" dirty="0" err="1" smtClean="0"/>
              <a:t>learngit</a:t>
            </a:r>
            <a:r>
              <a:rPr lang="en-US" altLang="zh-CN" sz="2000" dirty="0" smtClean="0"/>
              <a:t>-clone</a:t>
            </a:r>
          </a:p>
          <a:p>
            <a:r>
              <a:rPr lang="zh-CN" altLang="en-US" sz="2000" dirty="0" smtClean="0"/>
              <a:t>进入</a:t>
            </a:r>
            <a:r>
              <a:rPr lang="en-US" altLang="zh-CN" sz="2000" dirty="0" err="1" smtClean="0"/>
              <a:t>learngit</a:t>
            </a:r>
            <a:r>
              <a:rPr lang="zh-CN" altLang="en-US" sz="2000" dirty="0" smtClean="0"/>
              <a:t>目录，可以看到我们里面已经包含了</a:t>
            </a:r>
            <a:r>
              <a:rPr lang="en-US" altLang="zh-CN" sz="2000" dirty="0" smtClean="0"/>
              <a:t>readme.txt</a:t>
            </a:r>
            <a:r>
              <a:rPr lang="zh-CN" altLang="en-US" sz="2000" dirty="0" smtClean="0"/>
              <a:t>文件。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5974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179512" y="692697"/>
            <a:ext cx="8712968" cy="864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1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是什么，为什么用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79512" y="1556792"/>
            <a:ext cx="8712968" cy="45365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1.</a:t>
            </a:r>
            <a:r>
              <a:rPr lang="zh-CN" altLang="zh-CN" sz="2000" dirty="0" smtClean="0"/>
              <a:t>开源的代码管理软件</a:t>
            </a:r>
            <a:r>
              <a:rPr lang="en-US" altLang="zh-CN" sz="2000" dirty="0" smtClean="0"/>
              <a:t>       </a:t>
            </a:r>
            <a:endParaRPr lang="zh-CN" altLang="zh-CN" sz="2000" dirty="0" smtClean="0"/>
          </a:p>
          <a:p>
            <a:r>
              <a:rPr lang="en-US" altLang="zh-CN" sz="2000" dirty="0" smtClean="0"/>
              <a:t>2.</a:t>
            </a:r>
            <a:r>
              <a:rPr lang="zh-CN" altLang="zh-CN" sz="2000" dirty="0" smtClean="0"/>
              <a:t>分布式版本控制系统</a:t>
            </a:r>
          </a:p>
          <a:p>
            <a:r>
              <a:rPr lang="en-US" altLang="zh-CN" sz="2000" dirty="0" smtClean="0"/>
              <a:t>3.</a:t>
            </a:r>
            <a:r>
              <a:rPr lang="zh-CN" altLang="zh-CN" sz="2000" dirty="0" smtClean="0"/>
              <a:t>分散式协作存储工具</a:t>
            </a:r>
          </a:p>
          <a:p>
            <a:r>
              <a:rPr lang="zh-CN" altLang="zh-CN" sz="2000" dirty="0" smtClean="0"/>
              <a:t>和</a:t>
            </a:r>
            <a:r>
              <a:rPr lang="en-US" altLang="zh-CN" sz="2000" dirty="0" err="1" smtClean="0"/>
              <a:t>svn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cvs</a:t>
            </a:r>
            <a:r>
              <a:rPr lang="zh-CN" altLang="zh-CN" sz="2000" dirty="0" smtClean="0"/>
              <a:t>相比 有下面的好处：</a:t>
            </a:r>
          </a:p>
          <a:p>
            <a:pPr lvl="1" fontAlgn="ctr"/>
            <a:r>
              <a:rPr lang="zh-CN" altLang="zh-CN" sz="2000" dirty="0" smtClean="0"/>
              <a:t>如遇服务器宕机，整个协同工作无法进行，因为此时无法进行代码更新提交，当然也不能</a:t>
            </a:r>
            <a:r>
              <a:rPr lang="en-US" altLang="zh-CN" sz="2000" dirty="0" smtClean="0"/>
              <a:t>checkout</a:t>
            </a:r>
            <a:r>
              <a:rPr lang="zh-CN" altLang="zh-CN" sz="2000" dirty="0" smtClean="0"/>
              <a:t>最新代码</a:t>
            </a:r>
          </a:p>
          <a:p>
            <a:pPr lvl="1" fontAlgn="ctr"/>
            <a:r>
              <a:rPr lang="zh-CN" altLang="zh-CN" sz="2000" dirty="0" smtClean="0"/>
              <a:t>如果服务器数据丢失，整个版本数据也将丢失，除非刻意为版本管理服务器备份</a:t>
            </a:r>
          </a:p>
          <a:p>
            <a:r>
              <a:rPr lang="zh-CN" altLang="zh-CN" sz="2000" dirty="0" smtClean="0"/>
              <a:t>而</a:t>
            </a:r>
            <a:r>
              <a:rPr lang="en-US" altLang="zh-CN" sz="2000" dirty="0" err="1" smtClean="0"/>
              <a:t>git</a:t>
            </a:r>
            <a:r>
              <a:rPr lang="zh-CN" altLang="zh-CN" sz="2000" dirty="0" smtClean="0"/>
              <a:t>可以方便地在本地进行版本管理，就如同在你本地有一个版本管理服务器一样。你可以选择在合适的时候将本地版本推送到统一的版本管理服务器。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2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11</a:t>
            </a:r>
            <a:r>
              <a:rPr lang="zh-CN" altLang="en-US" sz="4000" dirty="0" smtClean="0"/>
              <a:t>从远程库克隆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Resolving </a:t>
            </a:r>
            <a:r>
              <a:rPr lang="en-US" altLang="zh-CN" sz="2000" dirty="0"/>
              <a:t>deltas: 100% (2/2), done.</a:t>
            </a:r>
          </a:p>
          <a:p>
            <a:r>
              <a:rPr lang="en-US" altLang="zh-CN" sz="2000" dirty="0"/>
              <a:t>Checking connectivity... done.</a:t>
            </a:r>
          </a:p>
          <a:p>
            <a:endParaRPr lang="en-US" altLang="zh-CN" sz="2000" dirty="0"/>
          </a:p>
          <a:p>
            <a:r>
              <a:rPr lang="en-US" altLang="zh-CN" sz="2000" dirty="0"/>
              <a:t>SYSSSC@SYSSSC-PC MINGW64 /</a:t>
            </a:r>
            <a:r>
              <a:rPr lang="en-US" altLang="zh-CN" sz="2000" dirty="0" err="1" smtClean="0"/>
              <a:t>learngit</a:t>
            </a:r>
            <a:r>
              <a:rPr lang="en-US" altLang="zh-CN" sz="2000" dirty="0" smtClean="0"/>
              <a:t>-clone</a:t>
            </a:r>
          </a:p>
          <a:p>
            <a:r>
              <a:rPr lang="zh-CN" altLang="en-US" sz="2000" dirty="0" smtClean="0"/>
              <a:t>进入</a:t>
            </a:r>
            <a:r>
              <a:rPr lang="en-US" altLang="zh-CN" sz="2000" dirty="0" err="1" smtClean="0"/>
              <a:t>learngit</a:t>
            </a:r>
            <a:r>
              <a:rPr lang="zh-CN" altLang="en-US" sz="2000" dirty="0" smtClean="0"/>
              <a:t>目录，可以看到我们里面已经包含了</a:t>
            </a:r>
            <a:r>
              <a:rPr lang="en-US" altLang="zh-CN" sz="2000" dirty="0" smtClean="0"/>
              <a:t>readme.txt</a:t>
            </a:r>
            <a:r>
              <a:rPr lang="zh-CN" altLang="en-US" sz="2000" dirty="0" smtClean="0"/>
              <a:t>文件。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246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12 </a:t>
            </a:r>
            <a:r>
              <a:rPr lang="zh-CN" altLang="en-US" sz="4000" dirty="0" smtClean="0"/>
              <a:t>创建与合并分支</a:t>
            </a:r>
            <a:r>
              <a:rPr lang="en-US" altLang="zh-CN" sz="4000" dirty="0" smtClean="0"/>
              <a:t> 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</a:t>
            </a:r>
            <a:r>
              <a:rPr lang="zh-CN" altLang="en-US" sz="2000" dirty="0">
                <a:hlinkClick r:id="rId2"/>
              </a:rPr>
              <a:t>版本回退</a:t>
            </a:r>
            <a:r>
              <a:rPr lang="zh-CN" altLang="en-US" sz="2000" dirty="0"/>
              <a:t>里，你已经知道，每次提交，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都把它们串成一条时间线，这条时间线就是一个分支。截止到目前，只有一条时间线，在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里，这个分支叫主分支，即</a:t>
            </a:r>
            <a:r>
              <a:rPr lang="en-US" altLang="zh-CN" sz="2000" dirty="0"/>
              <a:t>master</a:t>
            </a:r>
            <a:r>
              <a:rPr lang="zh-CN" altLang="en-US" sz="2000" dirty="0"/>
              <a:t>分支。</a:t>
            </a:r>
            <a:r>
              <a:rPr lang="en-US" altLang="zh-CN" sz="2000" dirty="0"/>
              <a:t>HEAD</a:t>
            </a:r>
            <a:r>
              <a:rPr lang="zh-CN" altLang="en-US" sz="2000" dirty="0"/>
              <a:t>严格来说不是指向提交，而是指向</a:t>
            </a:r>
            <a:r>
              <a:rPr lang="en-US" altLang="zh-CN" sz="2000" dirty="0"/>
              <a:t>master</a:t>
            </a:r>
            <a:r>
              <a:rPr lang="zh-CN" altLang="en-US" sz="2000" dirty="0"/>
              <a:t>，</a:t>
            </a:r>
            <a:r>
              <a:rPr lang="en-US" altLang="zh-CN" sz="2000" dirty="0"/>
              <a:t>master</a:t>
            </a:r>
            <a:r>
              <a:rPr lang="zh-CN" altLang="en-US" sz="2000" dirty="0"/>
              <a:t>才是指向提交的，所以，</a:t>
            </a:r>
            <a:r>
              <a:rPr lang="en-US" altLang="zh-CN" sz="2000" dirty="0"/>
              <a:t>HEAD</a:t>
            </a:r>
            <a:r>
              <a:rPr lang="zh-CN" altLang="en-US" sz="2000" dirty="0"/>
              <a:t>指向的就是当前分支。</a:t>
            </a:r>
          </a:p>
          <a:p>
            <a:r>
              <a:rPr lang="zh-CN" altLang="en-US" sz="2000" dirty="0"/>
              <a:t>一开始的时候，</a:t>
            </a:r>
            <a:r>
              <a:rPr lang="en-US" altLang="zh-CN" sz="2000" dirty="0"/>
              <a:t>master</a:t>
            </a:r>
            <a:r>
              <a:rPr lang="zh-CN" altLang="en-US" sz="2000" dirty="0"/>
              <a:t>分支是一条线，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用</a:t>
            </a:r>
            <a:r>
              <a:rPr lang="en-US" altLang="zh-CN" sz="2000" dirty="0"/>
              <a:t>master</a:t>
            </a:r>
            <a:r>
              <a:rPr lang="zh-CN" altLang="en-US" sz="2000" dirty="0"/>
              <a:t>指向最新的提交，再用</a:t>
            </a:r>
            <a:r>
              <a:rPr lang="en-US" altLang="zh-CN" sz="2000" dirty="0"/>
              <a:t>HEAD</a:t>
            </a:r>
            <a:r>
              <a:rPr lang="zh-CN" altLang="en-US" sz="2000" dirty="0"/>
              <a:t>指向</a:t>
            </a:r>
            <a:r>
              <a:rPr lang="en-US" altLang="zh-CN" sz="2000" dirty="0"/>
              <a:t>master</a:t>
            </a:r>
            <a:r>
              <a:rPr lang="zh-CN" altLang="en-US" sz="2000" dirty="0"/>
              <a:t>，就能确定当前分支，以及当前分支的提交点：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39" y="3428999"/>
            <a:ext cx="2867025" cy="1438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7188" y="4954262"/>
            <a:ext cx="8535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每次提交，</a:t>
            </a:r>
            <a:r>
              <a:rPr lang="en-US" altLang="zh-CN" sz="2000" dirty="0"/>
              <a:t>master</a:t>
            </a:r>
            <a:r>
              <a:rPr lang="zh-CN" altLang="en-US" sz="2000" dirty="0"/>
              <a:t>分支都会向前移动一步，这样，随着你不断提交，</a:t>
            </a:r>
            <a:r>
              <a:rPr lang="en-US" altLang="zh-CN" sz="2000" dirty="0"/>
              <a:t>master</a:t>
            </a:r>
            <a:r>
              <a:rPr lang="zh-CN" altLang="en-US" sz="2000" dirty="0"/>
              <a:t>分支的线也越来越长</a:t>
            </a:r>
          </a:p>
        </p:txBody>
      </p:sp>
    </p:spTree>
    <p:extLst>
      <p:ext uri="{BB962C8B-B14F-4D97-AF65-F5344CB8AC3E}">
        <p14:creationId xmlns:p14="http://schemas.microsoft.com/office/powerpoint/2010/main" val="36022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12 </a:t>
            </a:r>
            <a:r>
              <a:rPr lang="zh-CN" altLang="en-US" sz="4000" dirty="0" smtClean="0"/>
              <a:t>创建与合并分支</a:t>
            </a:r>
            <a:r>
              <a:rPr lang="en-US" altLang="zh-CN" sz="4000" dirty="0" smtClean="0"/>
              <a:t> 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当我们创建新的分支，例如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时，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新建了一个指针叫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，指向</a:t>
            </a:r>
            <a:r>
              <a:rPr lang="en-US" altLang="zh-CN" sz="2000" dirty="0"/>
              <a:t>master</a:t>
            </a:r>
            <a:r>
              <a:rPr lang="zh-CN" altLang="en-US" sz="2000" dirty="0"/>
              <a:t>相同的提交，再把</a:t>
            </a:r>
            <a:r>
              <a:rPr lang="en-US" altLang="zh-CN" sz="2000" dirty="0"/>
              <a:t>HEAD</a:t>
            </a:r>
            <a:r>
              <a:rPr lang="zh-CN" altLang="en-US" sz="2000" dirty="0"/>
              <a:t>指向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，就表示当前分支在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上：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2" y="2120663"/>
            <a:ext cx="3155568" cy="18844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88" y="4221088"/>
            <a:ext cx="8535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从现在开始，对工作区的修改和提交就是针对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分支了，比如新提交一次后，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指针往前移动一步，而</a:t>
            </a:r>
            <a:r>
              <a:rPr lang="en-US" altLang="zh-CN" sz="2000" dirty="0"/>
              <a:t>master</a:t>
            </a:r>
            <a:r>
              <a:rPr lang="zh-CN" altLang="en-US" sz="2000" dirty="0"/>
              <a:t>指针</a:t>
            </a:r>
            <a:r>
              <a:rPr lang="zh-CN" altLang="en-US" sz="2000" dirty="0" smtClean="0"/>
              <a:t>不变：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3" y="4882083"/>
            <a:ext cx="3617473" cy="170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9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12 </a:t>
            </a:r>
            <a:r>
              <a:rPr lang="zh-CN" altLang="en-US" sz="4000" dirty="0" smtClean="0"/>
              <a:t>创建与合并分支</a:t>
            </a:r>
            <a:r>
              <a:rPr lang="en-US" altLang="zh-CN" sz="4000" dirty="0" smtClean="0"/>
              <a:t> 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假如我们在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上的工作完成了，就可以把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合并到</a:t>
            </a:r>
            <a:r>
              <a:rPr lang="en-US" altLang="zh-CN" sz="2000" dirty="0"/>
              <a:t>master</a:t>
            </a:r>
            <a:r>
              <a:rPr lang="zh-CN" altLang="en-US" sz="2000" dirty="0"/>
              <a:t>上。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怎么合并呢？最简单的方法，就是直接把</a:t>
            </a:r>
            <a:r>
              <a:rPr lang="en-US" altLang="zh-CN" sz="2000" dirty="0"/>
              <a:t>master</a:t>
            </a:r>
            <a:r>
              <a:rPr lang="zh-CN" altLang="en-US" sz="2000" dirty="0"/>
              <a:t>指向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的当前提交，就完成了合并：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2428439"/>
            <a:ext cx="4029075" cy="2114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033" y="4542989"/>
            <a:ext cx="8535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合并完分支后，甚至可以删除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分支。删除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分支就是把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指针给删掉，删掉后，我们就剩下了一条</a:t>
            </a:r>
            <a:r>
              <a:rPr lang="en-US" altLang="zh-CN" sz="2000" dirty="0"/>
              <a:t>master</a:t>
            </a:r>
            <a:r>
              <a:rPr lang="zh-CN" altLang="en-US" sz="2000" dirty="0" smtClean="0"/>
              <a:t>分支</a:t>
            </a:r>
            <a:endParaRPr lang="en-US" altLang="zh-CN" sz="2000" dirty="0" smtClean="0"/>
          </a:p>
          <a:p>
            <a:r>
              <a:rPr lang="zh-CN" altLang="en-US" sz="2000" dirty="0"/>
              <a:t>下面开始实战。</a:t>
            </a:r>
          </a:p>
          <a:p>
            <a:r>
              <a:rPr lang="zh-CN" altLang="en-US" sz="2000" dirty="0"/>
              <a:t>首先，我们创建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分支，然后切换到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分支：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checkout -b </a:t>
            </a:r>
            <a:r>
              <a:rPr lang="en-US" altLang="zh-CN" sz="2000" dirty="0" err="1"/>
              <a:t>dev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r>
              <a:rPr lang="en-US" altLang="zh-CN" sz="2000" dirty="0" smtClean="0"/>
              <a:t>Switched </a:t>
            </a:r>
            <a:r>
              <a:rPr lang="en-US" altLang="zh-CN" sz="2000" dirty="0"/>
              <a:t>to a new branch '</a:t>
            </a:r>
            <a:r>
              <a:rPr lang="en-US" altLang="zh-CN" sz="2000" dirty="0" err="1"/>
              <a:t>dev</a:t>
            </a:r>
            <a:r>
              <a:rPr lang="en-US" altLang="zh-CN" sz="2000" dirty="0"/>
              <a:t>'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848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12 </a:t>
            </a:r>
            <a:r>
              <a:rPr lang="zh-CN" altLang="en-US" sz="4000" dirty="0" smtClean="0"/>
              <a:t>创建与合并分支</a:t>
            </a:r>
            <a:r>
              <a:rPr lang="en-US" altLang="zh-CN" sz="4000" dirty="0" smtClean="0"/>
              <a:t> 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然后，用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branch</a:t>
            </a:r>
            <a:r>
              <a:rPr lang="zh-CN" altLang="en-US" sz="2000" dirty="0"/>
              <a:t>命令查看当前分支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branch</a:t>
            </a:r>
          </a:p>
          <a:p>
            <a:r>
              <a:rPr lang="en-US" altLang="zh-CN" sz="2000" dirty="0"/>
              <a:t>* </a:t>
            </a:r>
            <a:r>
              <a:rPr lang="en-US" altLang="zh-CN" sz="2000" dirty="0" err="1"/>
              <a:t>dev</a:t>
            </a:r>
            <a:endParaRPr lang="en-US" altLang="zh-CN" sz="2000" dirty="0"/>
          </a:p>
          <a:p>
            <a:r>
              <a:rPr lang="en-US" altLang="zh-CN" sz="2000" dirty="0"/>
              <a:t>  master</a:t>
            </a:r>
          </a:p>
          <a:p>
            <a:r>
              <a:rPr lang="en-US" altLang="zh-CN" sz="2000" dirty="0" err="1"/>
              <a:t>git</a:t>
            </a:r>
            <a:r>
              <a:rPr lang="en-US" altLang="zh-CN" sz="2000" dirty="0"/>
              <a:t> branch</a:t>
            </a:r>
            <a:r>
              <a:rPr lang="zh-CN" altLang="en-US" sz="2000" dirty="0"/>
              <a:t>命令会列出所有分支，当前分支前面会标一个*号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然后，我们就可以在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分支上正常提交，比如对</a:t>
            </a:r>
            <a:r>
              <a:rPr lang="en-US" altLang="zh-CN" sz="2000" dirty="0"/>
              <a:t>readme.txt</a:t>
            </a:r>
            <a:r>
              <a:rPr lang="zh-CN" altLang="en-US" sz="2000" dirty="0"/>
              <a:t>做个修改，加上一行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 smtClean="0"/>
              <a:t>分支测试</a:t>
            </a:r>
            <a:endParaRPr lang="en-US" altLang="zh-CN" sz="2000" dirty="0" smtClean="0"/>
          </a:p>
          <a:p>
            <a:r>
              <a:rPr lang="zh-CN" altLang="en-US" sz="2000" dirty="0"/>
              <a:t>然后提交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add readme.txt</a:t>
            </a:r>
          </a:p>
          <a:p>
            <a:endParaRPr lang="zh-CN" altLang="en-US" sz="2000" dirty="0"/>
          </a:p>
          <a:p>
            <a:r>
              <a:rPr lang="en-US" altLang="zh-CN" sz="2000" dirty="0" smtClean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commit -m "</a:t>
            </a:r>
            <a:r>
              <a:rPr lang="zh-CN" altLang="en-US" sz="2000" dirty="0"/>
              <a:t>分支测试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[</a:t>
            </a:r>
            <a:r>
              <a:rPr lang="en-US" altLang="zh-CN" sz="2000" dirty="0" err="1"/>
              <a:t>dev</a:t>
            </a:r>
            <a:r>
              <a:rPr lang="en-US" altLang="zh-CN" sz="2000" dirty="0"/>
              <a:t> c3a10b9] </a:t>
            </a:r>
            <a:r>
              <a:rPr lang="zh-CN" altLang="en-US" sz="2000" dirty="0"/>
              <a:t>分支测试</a:t>
            </a:r>
          </a:p>
          <a:p>
            <a:r>
              <a:rPr lang="en-US" altLang="zh-CN" sz="2000" dirty="0"/>
              <a:t> 1 file changed, 1 insertion</a:t>
            </a:r>
            <a:r>
              <a:rPr lang="en-US" altLang="zh-CN" sz="2000" dirty="0" smtClean="0"/>
              <a:t>(+)</a:t>
            </a:r>
          </a:p>
          <a:p>
            <a:r>
              <a:rPr lang="zh-CN" altLang="en-US" sz="2000" dirty="0"/>
              <a:t>现在，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分支的工作完成，我们就可以切换回</a:t>
            </a:r>
            <a:r>
              <a:rPr lang="en-US" altLang="zh-CN" sz="2000" dirty="0"/>
              <a:t>master</a:t>
            </a:r>
            <a:r>
              <a:rPr lang="zh-CN" altLang="en-US" sz="2000" dirty="0"/>
              <a:t>分支：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checkout master </a:t>
            </a:r>
            <a:endParaRPr lang="en-US" altLang="zh-CN" sz="2000" dirty="0" smtClean="0"/>
          </a:p>
          <a:p>
            <a:r>
              <a:rPr lang="en-US" altLang="zh-CN" sz="2000" dirty="0" smtClean="0"/>
              <a:t>Switched </a:t>
            </a:r>
            <a:r>
              <a:rPr lang="en-US" altLang="zh-CN" sz="2000" dirty="0"/>
              <a:t>to branch 'master'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458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12 </a:t>
            </a:r>
            <a:r>
              <a:rPr lang="zh-CN" altLang="en-US" sz="4000" dirty="0" smtClean="0"/>
              <a:t>创建与合并分支</a:t>
            </a:r>
            <a:r>
              <a:rPr lang="en-US" altLang="zh-CN" sz="4000" dirty="0" smtClean="0"/>
              <a:t> 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切换回</a:t>
            </a:r>
            <a:r>
              <a:rPr lang="en-US" altLang="zh-CN" sz="2000" dirty="0"/>
              <a:t>master</a:t>
            </a:r>
            <a:r>
              <a:rPr lang="zh-CN" altLang="en-US" sz="2000" dirty="0"/>
              <a:t>分支后，再查看一个</a:t>
            </a:r>
            <a:r>
              <a:rPr lang="en-US" altLang="zh-CN" sz="2000" dirty="0"/>
              <a:t>readme.txt</a:t>
            </a:r>
            <a:r>
              <a:rPr lang="zh-CN" altLang="en-US" sz="2000" dirty="0"/>
              <a:t>文件，刚才添加的内容不见了！因为那个提交是在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分支上，而</a:t>
            </a:r>
            <a:r>
              <a:rPr lang="en-US" altLang="zh-CN" sz="2000" dirty="0"/>
              <a:t>master</a:t>
            </a:r>
            <a:r>
              <a:rPr lang="zh-CN" altLang="en-US" sz="2000" dirty="0"/>
              <a:t>分支此刻的提交点并没有变：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7" y="2204864"/>
            <a:ext cx="3990975" cy="2114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7188" y="4437112"/>
            <a:ext cx="85352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现在，我们把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分支的工作成果合并到</a:t>
            </a:r>
            <a:r>
              <a:rPr lang="en-US" altLang="zh-CN" sz="2000" dirty="0"/>
              <a:t>master</a:t>
            </a:r>
            <a:r>
              <a:rPr lang="zh-CN" altLang="en-US" sz="2000" dirty="0"/>
              <a:t>分支上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merge </a:t>
            </a:r>
            <a:r>
              <a:rPr lang="en-US" altLang="zh-CN" sz="2000" dirty="0" err="1"/>
              <a:t>dev</a:t>
            </a:r>
            <a:endParaRPr lang="en-US" altLang="zh-CN" sz="2000" dirty="0"/>
          </a:p>
          <a:p>
            <a:r>
              <a:rPr lang="en-US" altLang="zh-CN" sz="2000" dirty="0"/>
              <a:t>Updating 61d9ab2..c3a10b9</a:t>
            </a:r>
          </a:p>
          <a:p>
            <a:r>
              <a:rPr lang="en-US" altLang="zh-CN" sz="2000" dirty="0"/>
              <a:t>Fast-forward</a:t>
            </a:r>
          </a:p>
          <a:p>
            <a:r>
              <a:rPr lang="en-US" altLang="zh-CN" sz="2000" dirty="0"/>
              <a:t> readme.txt | 1 +</a:t>
            </a:r>
          </a:p>
          <a:p>
            <a:r>
              <a:rPr lang="en-US" altLang="zh-CN" sz="2000" dirty="0"/>
              <a:t> 1 file changed, 1 insertion(+)</a:t>
            </a:r>
          </a:p>
          <a:p>
            <a:r>
              <a:rPr lang="zh-CN" altLang="en-US" sz="2000" dirty="0" smtClean="0"/>
              <a:t>确认下</a:t>
            </a:r>
            <a:r>
              <a:rPr lang="en-US" altLang="zh-CN" sz="2000" dirty="0" smtClean="0"/>
              <a:t>readme.txt</a:t>
            </a:r>
            <a:r>
              <a:rPr lang="zh-CN" altLang="en-US" sz="2000" dirty="0" smtClean="0"/>
              <a:t>内容，发现</a:t>
            </a:r>
            <a:r>
              <a:rPr lang="en-US" altLang="zh-CN" sz="2000" dirty="0" err="1" smtClean="0"/>
              <a:t>dev</a:t>
            </a:r>
            <a:r>
              <a:rPr lang="zh-CN" altLang="en-US" sz="2000" dirty="0" smtClean="0"/>
              <a:t>分支上的修改已经更新到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分支了。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1843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12 </a:t>
            </a:r>
            <a:r>
              <a:rPr lang="zh-CN" altLang="en-US" sz="4000" dirty="0" smtClean="0"/>
              <a:t>创建与合并分支</a:t>
            </a:r>
            <a:r>
              <a:rPr lang="en-US" altLang="zh-CN" sz="4000" dirty="0" smtClean="0"/>
              <a:t> 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合并完成后，就可以放心地删除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分支了：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branch -d </a:t>
            </a:r>
            <a:r>
              <a:rPr lang="en-US" altLang="zh-CN" sz="2000" dirty="0" err="1"/>
              <a:t>dev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r>
              <a:rPr lang="en-US" altLang="zh-CN" sz="2000" dirty="0" smtClean="0"/>
              <a:t>Deleted </a:t>
            </a:r>
            <a:r>
              <a:rPr lang="en-US" altLang="zh-CN" sz="2000" dirty="0"/>
              <a:t>branch </a:t>
            </a:r>
            <a:r>
              <a:rPr lang="en-US" altLang="zh-CN" sz="2000" dirty="0" err="1"/>
              <a:t>dev</a:t>
            </a:r>
            <a:r>
              <a:rPr lang="en-US" altLang="zh-CN" sz="2000" dirty="0"/>
              <a:t> (was fec145a). </a:t>
            </a:r>
            <a:endParaRPr lang="en-US" altLang="zh-CN" sz="2000" dirty="0" smtClean="0"/>
          </a:p>
          <a:p>
            <a:r>
              <a:rPr lang="zh-CN" altLang="en-US" sz="2000" dirty="0" smtClean="0"/>
              <a:t>删除</a:t>
            </a:r>
            <a:r>
              <a:rPr lang="zh-CN" altLang="en-US" sz="2000" dirty="0"/>
              <a:t>后，查看</a:t>
            </a:r>
            <a:r>
              <a:rPr lang="en-US" altLang="zh-CN" sz="2000" dirty="0"/>
              <a:t>branch</a:t>
            </a:r>
            <a:r>
              <a:rPr lang="zh-CN" altLang="en-US" sz="2000" dirty="0"/>
              <a:t>，就只剩下</a:t>
            </a:r>
            <a:r>
              <a:rPr lang="en-US" altLang="zh-CN" sz="2000" dirty="0"/>
              <a:t>master</a:t>
            </a:r>
            <a:r>
              <a:rPr lang="zh-CN" altLang="en-US" sz="2000" dirty="0"/>
              <a:t>分支了：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branch </a:t>
            </a:r>
            <a:endParaRPr lang="en-US" altLang="zh-CN" sz="2000" dirty="0" smtClean="0"/>
          </a:p>
          <a:p>
            <a:r>
              <a:rPr lang="en-US" altLang="zh-CN" sz="2000" dirty="0" smtClean="0"/>
              <a:t>* master</a:t>
            </a:r>
          </a:p>
          <a:p>
            <a:r>
              <a:rPr lang="en-US" altLang="zh-CN" sz="2000" dirty="0" err="1"/>
              <a:t>Git</a:t>
            </a:r>
            <a:r>
              <a:rPr lang="zh-CN" altLang="en-US" sz="2000" dirty="0"/>
              <a:t>鼓励大量使用分支</a:t>
            </a:r>
            <a:r>
              <a:rPr lang="zh-CN" altLang="en-US" sz="2000" dirty="0" smtClean="0"/>
              <a:t>：</a:t>
            </a:r>
            <a:endParaRPr lang="zh-CN" altLang="en-US" sz="2000" dirty="0"/>
          </a:p>
          <a:p>
            <a:r>
              <a:rPr lang="zh-CN" altLang="en-US" sz="2000" dirty="0"/>
              <a:t>查看分支：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branch</a:t>
            </a:r>
            <a:endParaRPr lang="en-US" altLang="zh-CN" sz="2000" dirty="0"/>
          </a:p>
          <a:p>
            <a:r>
              <a:rPr lang="zh-CN" altLang="en-US" sz="2000" dirty="0"/>
              <a:t>创建分支：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branch &lt;name</a:t>
            </a:r>
            <a:r>
              <a:rPr lang="en-US" altLang="zh-CN" sz="2000" dirty="0" smtClean="0"/>
              <a:t>&gt;</a:t>
            </a:r>
            <a:endParaRPr lang="en-US" altLang="zh-CN" sz="2000" dirty="0"/>
          </a:p>
          <a:p>
            <a:r>
              <a:rPr lang="zh-CN" altLang="en-US" sz="2000" dirty="0"/>
              <a:t>切换分支：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checkout &lt;name</a:t>
            </a:r>
            <a:r>
              <a:rPr lang="en-US" altLang="zh-CN" sz="2000" dirty="0" smtClean="0"/>
              <a:t>&gt;</a:t>
            </a:r>
            <a:endParaRPr lang="en-US" altLang="zh-CN" sz="2000" dirty="0"/>
          </a:p>
          <a:p>
            <a:r>
              <a:rPr lang="zh-CN" altLang="en-US" sz="2000" dirty="0"/>
              <a:t>创建</a:t>
            </a:r>
            <a:r>
              <a:rPr lang="en-US" altLang="zh-CN" sz="2000" dirty="0"/>
              <a:t>+</a:t>
            </a:r>
            <a:r>
              <a:rPr lang="zh-CN" altLang="en-US" sz="2000" dirty="0"/>
              <a:t>切换分支：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checkout -b &lt;name</a:t>
            </a:r>
            <a:r>
              <a:rPr lang="en-US" altLang="zh-CN" sz="2000" dirty="0" smtClean="0"/>
              <a:t>&gt;</a:t>
            </a:r>
            <a:endParaRPr lang="en-US" altLang="zh-CN" sz="2000" dirty="0"/>
          </a:p>
          <a:p>
            <a:r>
              <a:rPr lang="zh-CN" altLang="en-US" sz="2000" dirty="0"/>
              <a:t>合并某分支到当前分支：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merge &lt;name</a:t>
            </a:r>
            <a:r>
              <a:rPr lang="en-US" altLang="zh-CN" sz="2000" dirty="0" smtClean="0"/>
              <a:t>&gt;</a:t>
            </a:r>
            <a:endParaRPr lang="en-US" altLang="zh-CN" sz="2000" dirty="0"/>
          </a:p>
          <a:p>
            <a:r>
              <a:rPr lang="zh-CN" altLang="en-US" sz="2000" dirty="0"/>
              <a:t>删除分支：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branch -d &lt;name&gt;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59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13 </a:t>
            </a:r>
            <a:r>
              <a:rPr lang="zh-CN" altLang="en-US" sz="4000" dirty="0" smtClean="0"/>
              <a:t>解决冲突</a:t>
            </a:r>
            <a:r>
              <a:rPr lang="en-US" altLang="zh-CN" sz="4000" dirty="0" smtClean="0"/>
              <a:t> 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准备新的</a:t>
            </a:r>
            <a:r>
              <a:rPr lang="en-US" altLang="zh-CN" sz="2000" dirty="0"/>
              <a:t>feature1</a:t>
            </a:r>
            <a:r>
              <a:rPr lang="zh-CN" altLang="en-US" sz="2000" dirty="0"/>
              <a:t>分支，继续我们的新分支开发：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checkout -b feature1 </a:t>
            </a:r>
            <a:endParaRPr lang="en-US" altLang="zh-CN" sz="2000" dirty="0" smtClean="0"/>
          </a:p>
          <a:p>
            <a:r>
              <a:rPr lang="en-US" altLang="zh-CN" sz="2000" dirty="0" smtClean="0"/>
              <a:t>Switched </a:t>
            </a:r>
            <a:r>
              <a:rPr lang="en-US" altLang="zh-CN" sz="2000" dirty="0"/>
              <a:t>to a new branch 'feature1' </a:t>
            </a:r>
            <a:endParaRPr lang="en-US" altLang="zh-CN" sz="2000" dirty="0" smtClean="0"/>
          </a:p>
          <a:p>
            <a:r>
              <a:rPr lang="zh-CN" altLang="en-US" sz="2000" dirty="0" smtClean="0"/>
              <a:t>修改</a:t>
            </a:r>
            <a:r>
              <a:rPr lang="en-US" altLang="zh-CN" sz="2000" dirty="0"/>
              <a:t>readme.txt</a:t>
            </a:r>
            <a:r>
              <a:rPr lang="zh-CN" altLang="en-US" sz="2000" dirty="0"/>
              <a:t>最后一行，改为：</a:t>
            </a:r>
          </a:p>
          <a:p>
            <a:r>
              <a:rPr lang="zh-CN" altLang="en-US" sz="2000" dirty="0" smtClean="0"/>
              <a:t>解决冲突</a:t>
            </a:r>
            <a:endParaRPr lang="en-US" altLang="zh-CN" sz="2000" dirty="0" smtClean="0"/>
          </a:p>
          <a:p>
            <a:r>
              <a:rPr lang="zh-CN" altLang="en-US" sz="2000" dirty="0" smtClean="0"/>
              <a:t>在</a:t>
            </a:r>
            <a:r>
              <a:rPr lang="en-US" altLang="zh-CN" sz="2000" dirty="0"/>
              <a:t>feature1</a:t>
            </a:r>
            <a:r>
              <a:rPr lang="zh-CN" altLang="en-US" sz="2000" dirty="0"/>
              <a:t>分支上提交：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add readme.txt </a:t>
            </a:r>
            <a:endParaRPr lang="en-US" altLang="zh-CN" sz="2000" dirty="0" smtClean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commit -m "</a:t>
            </a:r>
            <a:r>
              <a:rPr lang="zh-CN" altLang="en-US" sz="2000" dirty="0"/>
              <a:t>解决冲突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[feature1 662965a] </a:t>
            </a:r>
            <a:r>
              <a:rPr lang="zh-CN" altLang="en-US" sz="2000" dirty="0"/>
              <a:t>解决冲突</a:t>
            </a:r>
          </a:p>
          <a:p>
            <a:r>
              <a:rPr lang="en-US" altLang="zh-CN" sz="2000" dirty="0"/>
              <a:t> 1 file changed, 2 insertions(+), 1 deletion(-)</a:t>
            </a:r>
          </a:p>
          <a:p>
            <a:r>
              <a:rPr lang="zh-CN" altLang="en-US" sz="2000" dirty="0" smtClean="0"/>
              <a:t>切换到</a:t>
            </a:r>
            <a:r>
              <a:rPr lang="en-US" altLang="zh-CN" sz="2000" dirty="0"/>
              <a:t>master</a:t>
            </a:r>
            <a:r>
              <a:rPr lang="zh-CN" altLang="en-US" sz="2000" dirty="0"/>
              <a:t>分支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checkout master</a:t>
            </a:r>
          </a:p>
          <a:p>
            <a:r>
              <a:rPr lang="en-US" altLang="zh-CN" sz="2000" dirty="0"/>
              <a:t>Switched to branch 'master'</a:t>
            </a:r>
          </a:p>
          <a:p>
            <a:r>
              <a:rPr lang="en-US" altLang="zh-CN" sz="2000" dirty="0"/>
              <a:t>Your branch is ahead of 'origin/master' by 1 commit.</a:t>
            </a:r>
          </a:p>
          <a:p>
            <a:r>
              <a:rPr lang="en-US" altLang="zh-CN" sz="2000" dirty="0"/>
              <a:t>  (use "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push" to publish your local commits)</a:t>
            </a:r>
          </a:p>
          <a:p>
            <a:r>
              <a:rPr lang="en-US" altLang="zh-CN" sz="2000" dirty="0" err="1"/>
              <a:t>Git</a:t>
            </a:r>
            <a:r>
              <a:rPr lang="zh-CN" altLang="en-US" sz="2000" dirty="0"/>
              <a:t>还会自动提示我们当前</a:t>
            </a:r>
            <a:r>
              <a:rPr lang="en-US" altLang="zh-CN" sz="2000" dirty="0"/>
              <a:t>master</a:t>
            </a:r>
            <a:r>
              <a:rPr lang="zh-CN" altLang="en-US" sz="2000" dirty="0"/>
              <a:t>分支比远程的</a:t>
            </a:r>
            <a:r>
              <a:rPr lang="en-US" altLang="zh-CN" sz="2000" dirty="0"/>
              <a:t>master</a:t>
            </a:r>
            <a:r>
              <a:rPr lang="zh-CN" altLang="en-US" sz="2000" dirty="0"/>
              <a:t>分支要超前</a:t>
            </a:r>
            <a:r>
              <a:rPr lang="en-US" altLang="zh-CN" sz="2000" dirty="0"/>
              <a:t>1</a:t>
            </a:r>
            <a:r>
              <a:rPr lang="zh-CN" altLang="en-US" sz="2000" dirty="0"/>
              <a:t>个提交。</a:t>
            </a:r>
          </a:p>
        </p:txBody>
      </p:sp>
    </p:spTree>
    <p:extLst>
      <p:ext uri="{BB962C8B-B14F-4D97-AF65-F5344CB8AC3E}">
        <p14:creationId xmlns:p14="http://schemas.microsoft.com/office/powerpoint/2010/main" val="210724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13 </a:t>
            </a:r>
            <a:r>
              <a:rPr lang="zh-CN" altLang="en-US" sz="4000" dirty="0" smtClean="0"/>
              <a:t>解决冲突</a:t>
            </a:r>
            <a:r>
              <a:rPr lang="en-US" altLang="zh-CN" sz="4000" dirty="0" smtClean="0"/>
              <a:t> 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master</a:t>
            </a:r>
            <a:r>
              <a:rPr lang="zh-CN" altLang="en-US" sz="2000" dirty="0"/>
              <a:t>分支上把</a:t>
            </a:r>
            <a:r>
              <a:rPr lang="en-US" altLang="zh-CN" sz="2000" dirty="0"/>
              <a:t>readme.txt</a:t>
            </a:r>
            <a:r>
              <a:rPr lang="zh-CN" altLang="en-US" sz="2000" dirty="0"/>
              <a:t>文件的最后一行改为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/>
              <a:t>解决冲突 </a:t>
            </a:r>
            <a:r>
              <a:rPr lang="en-US" altLang="zh-CN" sz="2000" dirty="0" smtClean="0"/>
              <a:t>master</a:t>
            </a:r>
          </a:p>
          <a:p>
            <a:r>
              <a:rPr lang="zh-CN" altLang="en-US" sz="2000" dirty="0" smtClean="0"/>
              <a:t>提交：</a:t>
            </a:r>
            <a:endParaRPr lang="en-US" altLang="zh-CN" sz="2000" dirty="0" smtClean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add readme.txt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commit -m "</a:t>
            </a:r>
            <a:r>
              <a:rPr lang="zh-CN" altLang="en-US" sz="2000" dirty="0"/>
              <a:t>解决冲突 </a:t>
            </a:r>
            <a:r>
              <a:rPr lang="en-US" altLang="zh-CN" sz="2000" dirty="0"/>
              <a:t>master"</a:t>
            </a:r>
          </a:p>
          <a:p>
            <a:r>
              <a:rPr lang="en-US" altLang="zh-CN" sz="2000" dirty="0"/>
              <a:t>[master 3f072d8] </a:t>
            </a:r>
            <a:r>
              <a:rPr lang="zh-CN" altLang="en-US" sz="2000" dirty="0"/>
              <a:t>解决冲突 </a:t>
            </a:r>
            <a:r>
              <a:rPr lang="en-US" altLang="zh-CN" sz="2000" dirty="0"/>
              <a:t>master</a:t>
            </a:r>
          </a:p>
          <a:p>
            <a:r>
              <a:rPr lang="en-US" altLang="zh-CN" sz="2000" dirty="0"/>
              <a:t> 1 file changed, 2 insertions(+), 1 deletion(-)</a:t>
            </a:r>
          </a:p>
          <a:p>
            <a:r>
              <a:rPr lang="zh-CN" altLang="en-US" sz="2000" dirty="0"/>
              <a:t>现在，</a:t>
            </a:r>
            <a:r>
              <a:rPr lang="en-US" altLang="zh-CN" sz="2000" dirty="0"/>
              <a:t>master</a:t>
            </a:r>
            <a:r>
              <a:rPr lang="zh-CN" altLang="en-US" sz="2000" dirty="0"/>
              <a:t>分支和</a:t>
            </a:r>
            <a:r>
              <a:rPr lang="en-US" altLang="zh-CN" sz="2000" dirty="0"/>
              <a:t>feature1</a:t>
            </a:r>
            <a:r>
              <a:rPr lang="zh-CN" altLang="en-US" sz="2000" dirty="0"/>
              <a:t>分支各自都分别有新的提交，变成了这样：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5" y="4267200"/>
            <a:ext cx="3708813" cy="237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4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13 </a:t>
            </a:r>
            <a:r>
              <a:rPr lang="zh-CN" altLang="en-US" sz="4000" dirty="0" smtClean="0"/>
              <a:t>解决冲突</a:t>
            </a:r>
            <a:r>
              <a:rPr lang="en-US" altLang="zh-CN" sz="4000" dirty="0" smtClean="0"/>
              <a:t> 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这种情况下，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无法执行“快速合并”，只能试图把各自的修改合并起来，但这种合并就可能会有冲突，我们试试看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merge feature1</a:t>
            </a:r>
          </a:p>
          <a:p>
            <a:r>
              <a:rPr lang="en-US" altLang="zh-CN" sz="2000" dirty="0"/>
              <a:t>Auto-merging readme.txt</a:t>
            </a:r>
          </a:p>
          <a:p>
            <a:r>
              <a:rPr lang="en-US" altLang="zh-CN" sz="2000" dirty="0"/>
              <a:t>CONFLICT (content): Merge conflict in readme.txt</a:t>
            </a:r>
          </a:p>
          <a:p>
            <a:r>
              <a:rPr lang="en-US" altLang="zh-CN" sz="2000" dirty="0"/>
              <a:t>Automatic merge failed; fix conflicts and then commit the result</a:t>
            </a:r>
            <a:r>
              <a:rPr lang="en-US" altLang="zh-CN" sz="2000" dirty="0" smtClean="0"/>
              <a:t>.</a:t>
            </a:r>
          </a:p>
          <a:p>
            <a:r>
              <a:rPr lang="zh-CN" altLang="en-US" sz="2000" dirty="0"/>
              <a:t>果然冲突了！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告诉我们，</a:t>
            </a:r>
            <a:r>
              <a:rPr lang="en-US" altLang="zh-CN" sz="2000" dirty="0"/>
              <a:t>readme.txt</a:t>
            </a:r>
            <a:r>
              <a:rPr lang="zh-CN" altLang="en-US" sz="2000" dirty="0"/>
              <a:t>文件存在冲突，必须手动解决冲突后再提交。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status</a:t>
            </a:r>
            <a:r>
              <a:rPr lang="zh-CN" altLang="en-US" sz="2000" dirty="0"/>
              <a:t>也可以告诉我们冲突的文件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status</a:t>
            </a:r>
          </a:p>
          <a:p>
            <a:r>
              <a:rPr lang="en-US" altLang="zh-CN" sz="2000" dirty="0"/>
              <a:t>On branch master</a:t>
            </a:r>
          </a:p>
          <a:p>
            <a:r>
              <a:rPr lang="en-US" altLang="zh-CN" sz="2000" dirty="0"/>
              <a:t>Your branch is ahead of 'origin/master' by 1 commit.</a:t>
            </a:r>
          </a:p>
          <a:p>
            <a:r>
              <a:rPr lang="en-US" altLang="zh-CN" sz="2000" dirty="0"/>
              <a:t>  (use "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push" to publish your local commits)</a:t>
            </a:r>
          </a:p>
          <a:p>
            <a:r>
              <a:rPr lang="en-US" altLang="zh-CN" sz="2000" dirty="0"/>
              <a:t>You have unmerged paths.</a:t>
            </a:r>
          </a:p>
          <a:p>
            <a:r>
              <a:rPr lang="en-US" altLang="zh-CN" sz="2000" dirty="0"/>
              <a:t>  (fix conflicts and run "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commit</a:t>
            </a:r>
            <a:r>
              <a:rPr lang="en-US" altLang="zh-CN" sz="2000" dirty="0" smtClean="0"/>
              <a:t>")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4817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179512" y="672356"/>
            <a:ext cx="8640960" cy="66278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2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79512" y="1484784"/>
            <a:ext cx="864096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zh-CN" sz="2400" dirty="0" smtClean="0"/>
              <a:t>GIT</a:t>
            </a:r>
            <a:r>
              <a:rPr lang="zh-CN" altLang="en-US" sz="2400" dirty="0" smtClean="0"/>
              <a:t>是分布式的，</a:t>
            </a:r>
            <a:r>
              <a:rPr lang="en-US" altLang="zh-CN" sz="2400" dirty="0" smtClean="0"/>
              <a:t>SVN</a:t>
            </a:r>
            <a:r>
              <a:rPr lang="zh-CN" altLang="en-US" sz="2400" dirty="0" smtClean="0"/>
              <a:t>不是</a:t>
            </a:r>
          </a:p>
          <a:p>
            <a:r>
              <a:rPr lang="en-US" altLang="zh-CN" sz="2400" dirty="0" smtClean="0"/>
              <a:t>GIT</a:t>
            </a:r>
            <a:r>
              <a:rPr lang="zh-CN" altLang="en-US" sz="2400" dirty="0" smtClean="0"/>
              <a:t>把内容按元数据方式存储，而</a:t>
            </a:r>
            <a:r>
              <a:rPr lang="en-US" altLang="zh-CN" sz="2400" dirty="0" smtClean="0"/>
              <a:t>SVN</a:t>
            </a:r>
            <a:r>
              <a:rPr lang="zh-CN" altLang="en-US" sz="2400" dirty="0" smtClean="0"/>
              <a:t>是按文件</a:t>
            </a:r>
          </a:p>
          <a:p>
            <a:r>
              <a:rPr lang="en-US" altLang="zh-CN" sz="2400" dirty="0" smtClean="0"/>
              <a:t>GIT</a:t>
            </a:r>
            <a:r>
              <a:rPr lang="zh-CN" altLang="en-US" sz="2400" dirty="0" smtClean="0"/>
              <a:t>分支和</a:t>
            </a:r>
            <a:r>
              <a:rPr lang="en-US" altLang="zh-CN" sz="2400" dirty="0" smtClean="0"/>
              <a:t>SVN</a:t>
            </a:r>
            <a:r>
              <a:rPr lang="zh-CN" altLang="en-US" sz="2400" dirty="0" smtClean="0"/>
              <a:t>的分支不同</a:t>
            </a:r>
          </a:p>
          <a:p>
            <a:r>
              <a:rPr lang="en-US" altLang="zh-CN" sz="2400" dirty="0" smtClean="0"/>
              <a:t>GIT</a:t>
            </a:r>
            <a:r>
              <a:rPr lang="zh-CN" altLang="en-US" sz="2400" dirty="0" smtClean="0"/>
              <a:t>没有一个全局的版本号，而</a:t>
            </a:r>
            <a:r>
              <a:rPr lang="en-US" altLang="zh-CN" sz="2400" dirty="0" smtClean="0"/>
              <a:t>SVN</a:t>
            </a:r>
            <a:r>
              <a:rPr lang="zh-CN" altLang="en-US" sz="2400" dirty="0" smtClean="0"/>
              <a:t>有</a:t>
            </a:r>
          </a:p>
          <a:p>
            <a:r>
              <a:rPr lang="en-US" altLang="zh-CN" sz="2400" dirty="0" smtClean="0"/>
              <a:t>GIT</a:t>
            </a:r>
            <a:r>
              <a:rPr lang="zh-CN" altLang="en-US" sz="2400" dirty="0" smtClean="0"/>
              <a:t>的内容完整性要优于</a:t>
            </a:r>
            <a:r>
              <a:rPr lang="en-US" altLang="zh-CN" sz="2400" dirty="0" smtClean="0"/>
              <a:t>SVN</a:t>
            </a:r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SVN</a:t>
            </a:r>
            <a:r>
              <a:rPr lang="zh-CN" altLang="en-US" sz="2400" dirty="0" smtClean="0"/>
              <a:t>管理的对象是文件，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管理的对象是仓库。</a:t>
            </a:r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SVN</a:t>
            </a:r>
            <a:r>
              <a:rPr lang="zh-CN" altLang="en-US" sz="2400" dirty="0" smtClean="0"/>
              <a:t>是集中式代码管理系统，几乎所有的操作都需要服务器的的参与，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是分布式代码管理系统，大部分的操作都在客户端本地完成，只有少数的操作需要服务器的的参与（</a:t>
            </a:r>
            <a:r>
              <a:rPr lang="en-US" altLang="zh-CN" sz="2400" dirty="0" smtClean="0"/>
              <a:t>pull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push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fetch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clone</a:t>
            </a:r>
            <a:r>
              <a:rPr lang="zh-CN" altLang="en-US" sz="2400" dirty="0" smtClean="0"/>
              <a:t>）。</a:t>
            </a:r>
          </a:p>
          <a:p>
            <a:r>
              <a:rPr lang="zh-CN" altLang="en-US" sz="2400" dirty="0" smtClean="0"/>
              <a:t> 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SVN</a:t>
            </a:r>
            <a:r>
              <a:rPr lang="zh-CN" altLang="en-US" sz="2400" dirty="0" smtClean="0"/>
              <a:t>的分支信息，历史记录，标签都在服务器上，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几乎所有的信息都在客户端。</a:t>
            </a:r>
          </a:p>
          <a:p>
            <a:endParaRPr lang="zh-CN" altLang="en-US" sz="2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6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13 </a:t>
            </a:r>
            <a:r>
              <a:rPr lang="zh-CN" altLang="en-US" sz="4000" dirty="0" smtClean="0"/>
              <a:t>解决冲突</a:t>
            </a:r>
            <a:r>
              <a:rPr lang="en-US" altLang="zh-CN" sz="4000" dirty="0" smtClean="0"/>
              <a:t> 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Unmerged </a:t>
            </a:r>
            <a:r>
              <a:rPr lang="en-US" altLang="zh-CN" sz="2000" dirty="0"/>
              <a:t>paths:</a:t>
            </a:r>
          </a:p>
          <a:p>
            <a:r>
              <a:rPr lang="en-US" altLang="zh-CN" sz="2000" dirty="0"/>
              <a:t>  (use "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add &lt;file&gt;..." to mark resolution)</a:t>
            </a:r>
          </a:p>
          <a:p>
            <a:endParaRPr lang="zh-CN" altLang="en-US" sz="2000" dirty="0"/>
          </a:p>
          <a:p>
            <a:r>
              <a:rPr lang="en-US" altLang="zh-CN" sz="2000" dirty="0"/>
              <a:t>        both modified:   readme.txt</a:t>
            </a:r>
          </a:p>
          <a:p>
            <a:endParaRPr lang="zh-CN" altLang="en-US" sz="2000" dirty="0"/>
          </a:p>
          <a:p>
            <a:r>
              <a:rPr lang="en-US" altLang="zh-CN" sz="2000" dirty="0"/>
              <a:t>no changes added to commit (use "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add" and/or "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commit -a")</a:t>
            </a:r>
          </a:p>
          <a:p>
            <a:r>
              <a:rPr lang="zh-CN" altLang="en-US" sz="2000" dirty="0"/>
              <a:t>我们可以直接查看</a:t>
            </a:r>
            <a:r>
              <a:rPr lang="en-US" altLang="zh-CN" sz="2000" dirty="0"/>
              <a:t>readme.txt</a:t>
            </a:r>
            <a:r>
              <a:rPr lang="zh-CN" altLang="en-US" sz="2000" dirty="0"/>
              <a:t>的内容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/>
              <a:t>第一次修改</a:t>
            </a:r>
          </a:p>
          <a:p>
            <a:r>
              <a:rPr lang="zh-CN" altLang="en-US" sz="2000" dirty="0"/>
              <a:t>第二次修改</a:t>
            </a:r>
          </a:p>
          <a:p>
            <a:r>
              <a:rPr lang="zh-CN" altLang="en-US" sz="2000" dirty="0"/>
              <a:t>工作区、暂缓区</a:t>
            </a:r>
          </a:p>
          <a:p>
            <a:r>
              <a:rPr lang="zh-CN" altLang="en-US" sz="2000" dirty="0"/>
              <a:t>分支测试</a:t>
            </a:r>
          </a:p>
          <a:p>
            <a:r>
              <a:rPr lang="en-US" altLang="zh-CN" sz="2000" dirty="0"/>
              <a:t>&lt;&lt;&lt;&lt;&lt;&lt;&lt; HEAD</a:t>
            </a:r>
          </a:p>
          <a:p>
            <a:r>
              <a:rPr lang="zh-CN" altLang="en-US" sz="2000" dirty="0"/>
              <a:t>解决冲突 </a:t>
            </a:r>
            <a:r>
              <a:rPr lang="en-US" altLang="zh-CN" sz="2000" dirty="0"/>
              <a:t>master</a:t>
            </a:r>
          </a:p>
          <a:p>
            <a:r>
              <a:rPr lang="en-US" altLang="zh-CN" sz="2000" dirty="0"/>
              <a:t>=======</a:t>
            </a:r>
          </a:p>
          <a:p>
            <a:r>
              <a:rPr lang="zh-CN" altLang="en-US" sz="2000" dirty="0"/>
              <a:t>解决冲突</a:t>
            </a:r>
          </a:p>
          <a:p>
            <a:r>
              <a:rPr lang="en-US" altLang="zh-CN" sz="2000" dirty="0"/>
              <a:t>&gt;&gt;&gt;&gt;&gt;&gt;&gt; feature1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102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13 </a:t>
            </a:r>
            <a:r>
              <a:rPr lang="zh-CN" altLang="en-US" sz="4000" dirty="0" smtClean="0"/>
              <a:t>解决冲突</a:t>
            </a:r>
            <a:r>
              <a:rPr lang="en-US" altLang="zh-CN" sz="4000" dirty="0" smtClean="0"/>
              <a:t> 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Git</a:t>
            </a:r>
            <a:r>
              <a:rPr lang="zh-CN" altLang="en-US" sz="2000" dirty="0"/>
              <a:t>用</a:t>
            </a:r>
            <a:r>
              <a:rPr lang="en-US" altLang="zh-CN" sz="2000" dirty="0"/>
              <a:t>&lt;&lt;&lt;&lt;&lt;&lt;&lt;</a:t>
            </a:r>
            <a:r>
              <a:rPr lang="zh-CN" altLang="en-US" sz="2000" dirty="0"/>
              <a:t>，</a:t>
            </a:r>
            <a:r>
              <a:rPr lang="en-US" altLang="zh-CN" sz="2000" dirty="0"/>
              <a:t>=======</a:t>
            </a:r>
            <a:r>
              <a:rPr lang="zh-CN" altLang="en-US" sz="2000" dirty="0"/>
              <a:t>，</a:t>
            </a:r>
            <a:r>
              <a:rPr lang="en-US" altLang="zh-CN" sz="2000" dirty="0"/>
              <a:t>&gt;&gt;&gt;&gt;&gt;&gt;&gt;</a:t>
            </a:r>
            <a:r>
              <a:rPr lang="zh-CN" altLang="en-US" sz="2000" dirty="0"/>
              <a:t>标记出不同分支的内容，我们修改如下后保存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/>
              <a:t>解决冲突 </a:t>
            </a:r>
            <a:r>
              <a:rPr lang="en-US" altLang="zh-CN" sz="2000" dirty="0"/>
              <a:t>master &amp; </a:t>
            </a:r>
            <a:r>
              <a:rPr lang="en-US" altLang="zh-CN" sz="2000" dirty="0" smtClean="0"/>
              <a:t>feature1</a:t>
            </a:r>
          </a:p>
          <a:p>
            <a:r>
              <a:rPr lang="zh-CN" altLang="en-US" sz="2000" dirty="0"/>
              <a:t>再提交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add readme.txt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commit -m "</a:t>
            </a:r>
            <a:r>
              <a:rPr lang="zh-CN" altLang="en-US" sz="2000" dirty="0"/>
              <a:t>解决冲突 </a:t>
            </a:r>
            <a:r>
              <a:rPr lang="en-US" altLang="zh-CN" sz="2000" dirty="0"/>
              <a:t>master &amp; feature1"</a:t>
            </a:r>
          </a:p>
          <a:p>
            <a:r>
              <a:rPr lang="en-US" altLang="zh-CN" sz="2000" dirty="0"/>
              <a:t>[master 9259746] </a:t>
            </a:r>
            <a:r>
              <a:rPr lang="zh-CN" altLang="en-US" sz="2000" dirty="0"/>
              <a:t>解决冲突 </a:t>
            </a:r>
            <a:r>
              <a:rPr lang="en-US" altLang="zh-CN" sz="2000" dirty="0"/>
              <a:t>master &amp; feature1</a:t>
            </a:r>
          </a:p>
          <a:p>
            <a:r>
              <a:rPr lang="zh-CN" altLang="en-US" sz="2000" dirty="0"/>
              <a:t>现在，</a:t>
            </a:r>
            <a:r>
              <a:rPr lang="en-US" altLang="zh-CN" sz="2000" dirty="0"/>
              <a:t>master</a:t>
            </a:r>
            <a:r>
              <a:rPr lang="zh-CN" altLang="en-US" sz="2000" dirty="0"/>
              <a:t>分支和</a:t>
            </a:r>
            <a:r>
              <a:rPr lang="en-US" altLang="zh-CN" sz="2000" dirty="0"/>
              <a:t>feature1</a:t>
            </a:r>
            <a:r>
              <a:rPr lang="zh-CN" altLang="en-US" sz="2000" dirty="0"/>
              <a:t>分支变成了下图所</a:t>
            </a:r>
            <a:r>
              <a:rPr lang="zh-CN" altLang="en-US" sz="2000" dirty="0" smtClean="0"/>
              <a:t>示</a:t>
            </a:r>
            <a:endParaRPr lang="en-US" altLang="zh-CN" sz="2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49" y="4275098"/>
            <a:ext cx="4558404" cy="225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14 </a:t>
            </a:r>
            <a:r>
              <a:rPr lang="zh-CN" altLang="en-US" sz="4000" dirty="0" smtClean="0"/>
              <a:t>多人协作</a:t>
            </a:r>
            <a:r>
              <a:rPr lang="en-US" altLang="zh-CN" sz="4000" dirty="0" smtClean="0"/>
              <a:t> 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当你从远程仓库克隆时，实际上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自动把本地的</a:t>
            </a:r>
            <a:r>
              <a:rPr lang="en-US" altLang="zh-CN" sz="2000" dirty="0"/>
              <a:t>master</a:t>
            </a:r>
            <a:r>
              <a:rPr lang="zh-CN" altLang="en-US" sz="2000" dirty="0"/>
              <a:t>分支和远程的</a:t>
            </a:r>
            <a:r>
              <a:rPr lang="en-US" altLang="zh-CN" sz="2000" dirty="0"/>
              <a:t>master</a:t>
            </a:r>
            <a:r>
              <a:rPr lang="zh-CN" altLang="en-US" sz="2000" dirty="0"/>
              <a:t>分支对应起来了，并且，远程仓库的默认名称是</a:t>
            </a:r>
            <a:r>
              <a:rPr lang="en-US" altLang="zh-CN" sz="2000" dirty="0"/>
              <a:t>origin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要查看远程库的信息，用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remote</a:t>
            </a:r>
            <a:r>
              <a:rPr lang="zh-CN" altLang="en-US" sz="2000" dirty="0"/>
              <a:t>：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remote origin </a:t>
            </a:r>
            <a:endParaRPr lang="en-US" altLang="zh-CN" sz="2000" dirty="0" smtClean="0"/>
          </a:p>
          <a:p>
            <a:r>
              <a:rPr lang="zh-CN" altLang="en-US" sz="2000" dirty="0" smtClean="0"/>
              <a:t>或者</a:t>
            </a:r>
            <a:r>
              <a:rPr lang="zh-CN" altLang="en-US" sz="2000" dirty="0"/>
              <a:t>，用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remote -v</a:t>
            </a:r>
            <a:r>
              <a:rPr lang="zh-CN" altLang="en-US" sz="2000" dirty="0"/>
              <a:t>显示更详细的信息：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remote -v</a:t>
            </a:r>
          </a:p>
          <a:p>
            <a:r>
              <a:rPr lang="en-US" altLang="zh-CN" sz="2000" dirty="0"/>
              <a:t>origin  git@github.com:39627020/</a:t>
            </a:r>
            <a:r>
              <a:rPr lang="en-US" altLang="zh-CN" sz="2000" dirty="0" err="1"/>
              <a:t>learngit.git</a:t>
            </a:r>
            <a:r>
              <a:rPr lang="en-US" altLang="zh-CN" sz="2000" dirty="0"/>
              <a:t> (fetch)</a:t>
            </a:r>
          </a:p>
          <a:p>
            <a:r>
              <a:rPr lang="en-US" altLang="zh-CN" sz="2000" dirty="0"/>
              <a:t>origin  git@github.com:39627020/</a:t>
            </a:r>
            <a:r>
              <a:rPr lang="en-US" altLang="zh-CN" sz="2000" dirty="0" err="1"/>
              <a:t>learngit.git</a:t>
            </a:r>
            <a:r>
              <a:rPr lang="en-US" altLang="zh-CN" sz="2000" dirty="0"/>
              <a:t> (push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推</a:t>
            </a:r>
            <a:r>
              <a:rPr lang="zh-CN" altLang="en-US" sz="2000" dirty="0"/>
              <a:t>送</a:t>
            </a:r>
            <a:r>
              <a:rPr lang="zh-CN" altLang="en-US" sz="2000" dirty="0" smtClean="0"/>
              <a:t>分支</a:t>
            </a:r>
            <a:endParaRPr lang="zh-CN" altLang="en-US" sz="2000" dirty="0"/>
          </a:p>
          <a:p>
            <a:r>
              <a:rPr lang="zh-CN" altLang="en-US" sz="2000" dirty="0"/>
              <a:t>推送分支，就是把该分支上的所有本地提交推送到远程库。推送时，要指定本地分支，这样，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就会把该分支推送到远程库对应的远程分支上：</a:t>
            </a:r>
          </a:p>
          <a:p>
            <a:endParaRPr lang="zh-CN" altLang="en-US" sz="2000" dirty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origin master</a:t>
            </a:r>
          </a:p>
          <a:p>
            <a:r>
              <a:rPr lang="zh-CN" altLang="en-US" sz="2000" dirty="0"/>
              <a:t>如果要推送其他分支，比如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，就改成：</a:t>
            </a:r>
          </a:p>
          <a:p>
            <a:endParaRPr lang="zh-CN" altLang="en-US" sz="2000" dirty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origin </a:t>
            </a:r>
            <a:r>
              <a:rPr lang="en-US" altLang="zh-CN" sz="2000" dirty="0" err="1"/>
              <a:t>dev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374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15 </a:t>
            </a:r>
            <a:r>
              <a:rPr lang="zh-CN" altLang="en-US" sz="4000" dirty="0" smtClean="0"/>
              <a:t>多人协作</a:t>
            </a:r>
            <a:r>
              <a:rPr lang="en-US" altLang="zh-CN" sz="4000" dirty="0" smtClean="0"/>
              <a:t> 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抓取分支</a:t>
            </a:r>
          </a:p>
          <a:p>
            <a:r>
              <a:rPr lang="zh-CN" altLang="en-US" sz="2000" dirty="0"/>
              <a:t>多人协作时，大家都会往</a:t>
            </a:r>
            <a:r>
              <a:rPr lang="en-US" altLang="zh-CN" sz="2000" dirty="0"/>
              <a:t>master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分支上推送各自的修改。</a:t>
            </a:r>
          </a:p>
          <a:p>
            <a:r>
              <a:rPr lang="zh-CN" altLang="en-US" sz="2000" dirty="0"/>
              <a:t>现在，模拟一个你的小伙伴，可以在另一台电脑（注意要把</a:t>
            </a:r>
            <a:r>
              <a:rPr lang="en-US" altLang="zh-CN" sz="2000" dirty="0"/>
              <a:t>SSH Key</a:t>
            </a:r>
            <a:r>
              <a:rPr lang="zh-CN" altLang="en-US" sz="2000" dirty="0"/>
              <a:t>添加到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）或者同一台电脑的另一个目录下克隆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/>
              <a:t>当你的小伙伴从远程库</a:t>
            </a:r>
            <a:r>
              <a:rPr lang="en-US" altLang="zh-CN" sz="2000" dirty="0"/>
              <a:t>clone</a:t>
            </a:r>
            <a:r>
              <a:rPr lang="zh-CN" altLang="en-US" sz="2000" dirty="0"/>
              <a:t>时，默认情况下，你的小伙伴只能看到本地的</a:t>
            </a:r>
            <a:r>
              <a:rPr lang="en-US" altLang="zh-CN" sz="2000" dirty="0"/>
              <a:t>master</a:t>
            </a:r>
            <a:r>
              <a:rPr lang="zh-CN" altLang="en-US" sz="2000" dirty="0"/>
              <a:t>分支</a:t>
            </a:r>
            <a:r>
              <a:rPr lang="zh-CN" altLang="en-US" sz="2000" dirty="0" smtClean="0"/>
              <a:t>。现在你</a:t>
            </a:r>
            <a:r>
              <a:rPr lang="zh-CN" altLang="en-US" sz="2000" dirty="0"/>
              <a:t>的小伙伴要在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分支上开发，就必须创建远程</a:t>
            </a:r>
            <a:r>
              <a:rPr lang="en-US" altLang="zh-CN" sz="2000" dirty="0"/>
              <a:t>origin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分支到本地，于是他用这个命令创建本地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分支：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checkout -b </a:t>
            </a:r>
            <a:r>
              <a:rPr lang="en-US" altLang="zh-CN" sz="2000" dirty="0" err="1"/>
              <a:t>dev</a:t>
            </a:r>
            <a:r>
              <a:rPr lang="en-US" altLang="zh-CN" sz="2000" dirty="0"/>
              <a:t> origin/</a:t>
            </a:r>
            <a:r>
              <a:rPr lang="en-US" altLang="zh-CN" sz="2000" dirty="0" err="1"/>
              <a:t>dev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r>
              <a:rPr lang="zh-CN" altLang="en-US" sz="2000" dirty="0" smtClean="0"/>
              <a:t>现在他</a:t>
            </a:r>
            <a:r>
              <a:rPr lang="zh-CN" altLang="en-US" sz="2000" dirty="0"/>
              <a:t>就可以在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上继续修改，</a:t>
            </a:r>
            <a:r>
              <a:rPr lang="zh-CN" altLang="en-US" sz="2000" dirty="0" smtClean="0"/>
              <a:t>然后时不时</a:t>
            </a:r>
            <a:r>
              <a:rPr lang="zh-CN" altLang="en-US" sz="2000" dirty="0"/>
              <a:t>地把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分支</a:t>
            </a:r>
            <a:r>
              <a:rPr lang="en-US" altLang="zh-CN" sz="2000" dirty="0"/>
              <a:t>push</a:t>
            </a:r>
            <a:r>
              <a:rPr lang="zh-CN" altLang="en-US" sz="2000" dirty="0"/>
              <a:t>到远程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add test.txt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commit -m "add test.txt"</a:t>
            </a:r>
          </a:p>
          <a:p>
            <a:r>
              <a:rPr lang="en-US" altLang="zh-CN" sz="2000" dirty="0"/>
              <a:t>[</a:t>
            </a:r>
            <a:r>
              <a:rPr lang="en-US" altLang="zh-CN" sz="2000" dirty="0" err="1"/>
              <a:t>dev</a:t>
            </a:r>
            <a:r>
              <a:rPr lang="en-US" altLang="zh-CN" sz="2000" dirty="0"/>
              <a:t> 37b9047] add test.txt</a:t>
            </a:r>
          </a:p>
          <a:p>
            <a:r>
              <a:rPr lang="en-US" altLang="zh-CN" sz="2000" dirty="0"/>
              <a:t> 1 file changed, 1 insertion(+)</a:t>
            </a:r>
          </a:p>
          <a:p>
            <a:r>
              <a:rPr lang="en-US" altLang="zh-CN" sz="2000" dirty="0"/>
              <a:t> create mode 100644 test.txt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73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15 </a:t>
            </a:r>
            <a:r>
              <a:rPr lang="zh-CN" altLang="en-US" sz="4000" dirty="0" smtClean="0"/>
              <a:t>多人协作</a:t>
            </a:r>
            <a:r>
              <a:rPr lang="en-US" altLang="zh-CN" sz="4000" dirty="0" smtClean="0"/>
              <a:t> 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origin </a:t>
            </a:r>
            <a:r>
              <a:rPr lang="en-US" altLang="zh-CN" sz="2000" dirty="0" err="1"/>
              <a:t>dev</a:t>
            </a:r>
            <a:endParaRPr lang="en-US" altLang="zh-CN" sz="2000" dirty="0"/>
          </a:p>
          <a:p>
            <a:r>
              <a:rPr lang="en-US" altLang="zh-CN" sz="2000" dirty="0"/>
              <a:t>Counting objects: 3, done.</a:t>
            </a:r>
          </a:p>
          <a:p>
            <a:r>
              <a:rPr lang="en-US" altLang="zh-CN" sz="2000" dirty="0"/>
              <a:t>Delta compression using up to 4 threads.</a:t>
            </a:r>
          </a:p>
          <a:p>
            <a:r>
              <a:rPr lang="en-US" altLang="zh-CN" sz="2000" dirty="0"/>
              <a:t>Compressing objects: 100% (2/2), done.</a:t>
            </a:r>
          </a:p>
          <a:p>
            <a:r>
              <a:rPr lang="en-US" altLang="zh-CN" sz="2000" dirty="0"/>
              <a:t>Writing objects: 100% (3/3), 291 bytes | 0 bytes/s, done.</a:t>
            </a:r>
          </a:p>
          <a:p>
            <a:r>
              <a:rPr lang="en-US" altLang="zh-CN" sz="2000" dirty="0"/>
              <a:t>Total 3 (delta 0), reused 0 (delta 0)</a:t>
            </a:r>
          </a:p>
          <a:p>
            <a:r>
              <a:rPr lang="en-US" altLang="zh-CN" sz="2000" dirty="0"/>
              <a:t>To git@github.com:39627020/</a:t>
            </a:r>
            <a:r>
              <a:rPr lang="en-US" altLang="zh-CN" sz="2000" dirty="0" err="1"/>
              <a:t>learngit.git</a:t>
            </a:r>
            <a:endParaRPr lang="en-US" altLang="zh-CN" sz="2000" dirty="0"/>
          </a:p>
          <a:p>
            <a:r>
              <a:rPr lang="en-US" altLang="zh-CN" sz="2000" dirty="0"/>
              <a:t>   1896af6..37b9047  </a:t>
            </a:r>
            <a:r>
              <a:rPr lang="en-US" altLang="zh-CN" sz="2000" dirty="0" err="1"/>
              <a:t>dev</a:t>
            </a:r>
            <a:r>
              <a:rPr lang="en-US" altLang="zh-CN" sz="2000" dirty="0"/>
              <a:t> -&gt; </a:t>
            </a:r>
            <a:r>
              <a:rPr lang="en-US" altLang="zh-CN" sz="2000" dirty="0" err="1"/>
              <a:t>dev</a:t>
            </a:r>
            <a:endParaRPr lang="en-US" altLang="zh-CN" sz="2000" dirty="0"/>
          </a:p>
          <a:p>
            <a:r>
              <a:rPr lang="zh-CN" altLang="en-US" sz="2000" dirty="0"/>
              <a:t>你的小伙伴已经向</a:t>
            </a:r>
            <a:r>
              <a:rPr lang="en-US" altLang="zh-CN" sz="2000" dirty="0"/>
              <a:t>origin/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分支推送了他的提交，而碰巧你也对同样的文件作了修改，并试图推送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add test.txt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commit -m "modify test.txt"</a:t>
            </a:r>
          </a:p>
          <a:p>
            <a:r>
              <a:rPr lang="en-US" altLang="zh-CN" sz="2000" dirty="0"/>
              <a:t>[</a:t>
            </a:r>
            <a:r>
              <a:rPr lang="en-US" altLang="zh-CN" sz="2000" dirty="0" err="1"/>
              <a:t>dev</a:t>
            </a:r>
            <a:r>
              <a:rPr lang="en-US" altLang="zh-CN" sz="2000" dirty="0"/>
              <a:t> 36eac8d] modify test.txt</a:t>
            </a:r>
          </a:p>
          <a:p>
            <a:r>
              <a:rPr lang="en-US" altLang="zh-CN" sz="2000" dirty="0"/>
              <a:t> 1 file changed, 1 insertion(+), 1 deletion(-)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7678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15 </a:t>
            </a:r>
            <a:r>
              <a:rPr lang="zh-CN" altLang="en-US" sz="4000" dirty="0" smtClean="0"/>
              <a:t>多人协作</a:t>
            </a:r>
            <a:r>
              <a:rPr lang="en-US" altLang="zh-CN" sz="4000" dirty="0" smtClean="0"/>
              <a:t> 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origin </a:t>
            </a:r>
            <a:r>
              <a:rPr lang="en-US" altLang="zh-CN" sz="2000" dirty="0" err="1"/>
              <a:t>dev</a:t>
            </a:r>
            <a:endParaRPr lang="en-US" altLang="zh-CN" sz="2000" dirty="0"/>
          </a:p>
          <a:p>
            <a:r>
              <a:rPr lang="en-US" altLang="zh-CN" sz="2000" dirty="0"/>
              <a:t>To git@github.com:39627020/</a:t>
            </a:r>
            <a:r>
              <a:rPr lang="en-US" altLang="zh-CN" sz="2000" dirty="0" err="1"/>
              <a:t>learngit.git</a:t>
            </a:r>
            <a:endParaRPr lang="en-US" altLang="zh-CN" sz="2000" dirty="0"/>
          </a:p>
          <a:p>
            <a:r>
              <a:rPr lang="en-US" altLang="zh-CN" sz="2000" dirty="0"/>
              <a:t> ! [rejected]        </a:t>
            </a:r>
            <a:r>
              <a:rPr lang="en-US" altLang="zh-CN" sz="2000" dirty="0" err="1"/>
              <a:t>dev</a:t>
            </a:r>
            <a:r>
              <a:rPr lang="en-US" altLang="zh-CN" sz="2000" dirty="0"/>
              <a:t> -&gt; </a:t>
            </a:r>
            <a:r>
              <a:rPr lang="en-US" altLang="zh-CN" sz="2000" dirty="0" err="1"/>
              <a:t>dev</a:t>
            </a:r>
            <a:r>
              <a:rPr lang="en-US" altLang="zh-CN" sz="2000" dirty="0"/>
              <a:t> (fetch first)</a:t>
            </a:r>
          </a:p>
          <a:p>
            <a:r>
              <a:rPr lang="en-US" altLang="zh-CN" sz="2000" dirty="0"/>
              <a:t>error: failed to push some refs to 'git@github.com:39627020/</a:t>
            </a:r>
            <a:r>
              <a:rPr lang="en-US" altLang="zh-CN" sz="2000" dirty="0" err="1"/>
              <a:t>learngit.git</a:t>
            </a:r>
            <a:r>
              <a:rPr lang="en-US" altLang="zh-CN" sz="2000" dirty="0"/>
              <a:t>'</a:t>
            </a:r>
          </a:p>
          <a:p>
            <a:r>
              <a:rPr lang="en-US" altLang="zh-CN" sz="2000" dirty="0"/>
              <a:t>hint: Updates were rejected because the remote contains work that you do</a:t>
            </a:r>
          </a:p>
          <a:p>
            <a:r>
              <a:rPr lang="en-US" altLang="zh-CN" sz="2000" dirty="0"/>
              <a:t>hint: not have locally. This is usually caused by another repository pushing</a:t>
            </a:r>
          </a:p>
          <a:p>
            <a:r>
              <a:rPr lang="en-US" altLang="zh-CN" sz="2000" dirty="0"/>
              <a:t>hint: to the same ref. You may want to first integrate the remote changes</a:t>
            </a:r>
          </a:p>
          <a:p>
            <a:r>
              <a:rPr lang="en-US" altLang="zh-CN" sz="2000" dirty="0"/>
              <a:t>hint: (e.g., '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pull ...') before pushing again.</a:t>
            </a:r>
          </a:p>
          <a:p>
            <a:r>
              <a:rPr lang="en-US" altLang="zh-CN" sz="2000" dirty="0"/>
              <a:t>hint: See the 'Note about fast-forwards' in '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--help' for details</a:t>
            </a:r>
            <a:r>
              <a:rPr lang="en-US" altLang="zh-CN" sz="2000" dirty="0" smtClean="0"/>
              <a:t>.</a:t>
            </a:r>
            <a:endParaRPr lang="zh-CN" altLang="en-US" sz="2000" dirty="0"/>
          </a:p>
          <a:p>
            <a:r>
              <a:rPr lang="zh-CN" altLang="en-US" sz="2000" dirty="0"/>
              <a:t>推送失败，因为你的小伙伴的最新提交和你试图推送的提交有冲突，解决办法也很简单，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已经提示我们，先用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pull</a:t>
            </a:r>
            <a:r>
              <a:rPr lang="zh-CN" altLang="en-US" sz="2000" dirty="0"/>
              <a:t>把最新的提交从</a:t>
            </a:r>
            <a:r>
              <a:rPr lang="en-US" altLang="zh-CN" sz="2000" dirty="0"/>
              <a:t>origin/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抓下来，然后，在本地合并，解决冲突，再推送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pull</a:t>
            </a:r>
          </a:p>
          <a:p>
            <a:r>
              <a:rPr lang="en-US" altLang="zh-CN" sz="2000" dirty="0"/>
              <a:t>remote: Counting objects: 6, done.</a:t>
            </a:r>
          </a:p>
          <a:p>
            <a:r>
              <a:rPr lang="en-US" altLang="zh-CN" sz="2000" dirty="0"/>
              <a:t>remote: Compressing objects: 100% (4/4), done.</a:t>
            </a:r>
          </a:p>
          <a:p>
            <a:r>
              <a:rPr lang="en-US" altLang="zh-CN" sz="2000" dirty="0"/>
              <a:t>remote: Total 6 (delta 1), reused 6 (delta 1), pack-reused 0</a:t>
            </a:r>
          </a:p>
          <a:p>
            <a:r>
              <a:rPr lang="en-US" altLang="zh-CN" sz="2000" dirty="0"/>
              <a:t>Unpacking objects: 100% (6/6), done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81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15 </a:t>
            </a:r>
            <a:r>
              <a:rPr lang="zh-CN" altLang="en-US" sz="4000" dirty="0" smtClean="0"/>
              <a:t>多人协作</a:t>
            </a:r>
            <a:r>
              <a:rPr lang="en-US" altLang="zh-CN" sz="4000" dirty="0" smtClean="0"/>
              <a:t> 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From </a:t>
            </a:r>
            <a:r>
              <a:rPr lang="en-US" altLang="zh-CN" sz="2000" dirty="0"/>
              <a:t>github.com:39627020/</a:t>
            </a:r>
            <a:r>
              <a:rPr lang="en-US" altLang="zh-CN" sz="2000" dirty="0" err="1"/>
              <a:t>learngit</a:t>
            </a:r>
            <a:endParaRPr lang="en-US" altLang="zh-CN" sz="2000" dirty="0"/>
          </a:p>
          <a:p>
            <a:r>
              <a:rPr lang="en-US" altLang="zh-CN" sz="2000" dirty="0"/>
              <a:t>   37b9047..872a531  </a:t>
            </a:r>
            <a:r>
              <a:rPr lang="en-US" altLang="zh-CN" sz="2000" dirty="0" err="1"/>
              <a:t>dev</a:t>
            </a:r>
            <a:r>
              <a:rPr lang="en-US" altLang="zh-CN" sz="2000" dirty="0"/>
              <a:t>        -&gt; origin/</a:t>
            </a:r>
            <a:r>
              <a:rPr lang="en-US" altLang="zh-CN" sz="2000" dirty="0" err="1"/>
              <a:t>dev</a:t>
            </a:r>
            <a:endParaRPr lang="en-US" altLang="zh-CN" sz="2000" dirty="0"/>
          </a:p>
          <a:p>
            <a:r>
              <a:rPr lang="en-US" altLang="zh-CN" sz="2000" dirty="0"/>
              <a:t>Auto-merging test.txt</a:t>
            </a:r>
          </a:p>
          <a:p>
            <a:r>
              <a:rPr lang="en-US" altLang="zh-CN" sz="2000" dirty="0"/>
              <a:t>CONFLICT (content): Merge conflict in test.txt</a:t>
            </a:r>
          </a:p>
          <a:p>
            <a:r>
              <a:rPr lang="en-US" altLang="zh-CN" sz="2000" dirty="0"/>
              <a:t>Automatic merge failed; fix conflicts and then commit the result.</a:t>
            </a:r>
          </a:p>
          <a:p>
            <a:r>
              <a:rPr lang="zh-CN" altLang="en-US" sz="2000" dirty="0"/>
              <a:t>这回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pull</a:t>
            </a:r>
            <a:r>
              <a:rPr lang="zh-CN" altLang="en-US" sz="2000" dirty="0"/>
              <a:t>成功，但是合并有冲突，需要手动解决，解决的方法和分支管理中的</a:t>
            </a:r>
            <a:r>
              <a:rPr lang="zh-CN" altLang="en-US" sz="2000" dirty="0">
                <a:hlinkClick r:id="rId2"/>
              </a:rPr>
              <a:t>解决冲突</a:t>
            </a:r>
            <a:r>
              <a:rPr lang="zh-CN" altLang="en-US" sz="2000" dirty="0"/>
              <a:t>完全一样。解决后，提交，再</a:t>
            </a:r>
            <a:r>
              <a:rPr lang="en-US" altLang="zh-CN" sz="2000" dirty="0"/>
              <a:t>push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add test.txt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commit -m "fix conflict"</a:t>
            </a:r>
          </a:p>
          <a:p>
            <a:r>
              <a:rPr lang="en-US" altLang="zh-CN" sz="2000" dirty="0"/>
              <a:t>[</a:t>
            </a:r>
            <a:r>
              <a:rPr lang="en-US" altLang="zh-CN" sz="2000" dirty="0" err="1"/>
              <a:t>dev</a:t>
            </a:r>
            <a:r>
              <a:rPr lang="en-US" altLang="zh-CN" sz="2000" dirty="0"/>
              <a:t> f91a7c5] fix conflict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origin </a:t>
            </a:r>
            <a:r>
              <a:rPr lang="en-US" altLang="zh-CN" sz="2000" dirty="0" err="1"/>
              <a:t>dev</a:t>
            </a:r>
            <a:endParaRPr lang="en-US" altLang="zh-CN" sz="2000" dirty="0"/>
          </a:p>
          <a:p>
            <a:r>
              <a:rPr lang="en-US" altLang="zh-CN" sz="2000" dirty="0"/>
              <a:t>Counting objects: 6, done.</a:t>
            </a:r>
          </a:p>
          <a:p>
            <a:r>
              <a:rPr lang="en-US" altLang="zh-CN" sz="2000" dirty="0"/>
              <a:t>Delta compression using up to 4 threads.</a:t>
            </a:r>
          </a:p>
          <a:p>
            <a:r>
              <a:rPr lang="en-US" altLang="zh-CN" sz="2000" dirty="0"/>
              <a:t>Compressing objects: 100% (4/4), done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658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15 </a:t>
            </a:r>
            <a:r>
              <a:rPr lang="zh-CN" altLang="en-US" sz="4000" dirty="0" smtClean="0"/>
              <a:t>多人协作</a:t>
            </a:r>
            <a:r>
              <a:rPr lang="en-US" altLang="zh-CN" sz="4000" dirty="0" smtClean="0"/>
              <a:t> 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Writing </a:t>
            </a:r>
            <a:r>
              <a:rPr lang="en-US" altLang="zh-CN" sz="2000" dirty="0"/>
              <a:t>objects: 100% (6/6), 617 bytes | 0 bytes/s, done.</a:t>
            </a:r>
          </a:p>
          <a:p>
            <a:r>
              <a:rPr lang="en-US" altLang="zh-CN" sz="2000" dirty="0"/>
              <a:t>Total 6 (delta 0), reused 0 (delta 0)</a:t>
            </a:r>
          </a:p>
          <a:p>
            <a:r>
              <a:rPr lang="en-US" altLang="zh-CN" sz="2000" dirty="0"/>
              <a:t>To git@github.com:39627020/</a:t>
            </a:r>
            <a:r>
              <a:rPr lang="en-US" altLang="zh-CN" sz="2000" dirty="0" err="1"/>
              <a:t>learngit.git</a:t>
            </a:r>
            <a:endParaRPr lang="en-US" altLang="zh-CN" sz="2000" dirty="0"/>
          </a:p>
          <a:p>
            <a:r>
              <a:rPr lang="en-US" altLang="zh-CN" sz="2000" dirty="0"/>
              <a:t>   872a531..f91a7c5  </a:t>
            </a:r>
            <a:r>
              <a:rPr lang="en-US" altLang="zh-CN" sz="2000" dirty="0" err="1"/>
              <a:t>dev</a:t>
            </a:r>
            <a:r>
              <a:rPr lang="en-US" altLang="zh-CN" sz="2000" dirty="0"/>
              <a:t> -&gt; </a:t>
            </a:r>
            <a:r>
              <a:rPr lang="en-US" altLang="zh-CN" sz="2000" dirty="0" err="1"/>
              <a:t>dev</a:t>
            </a:r>
            <a:endParaRPr lang="en-US" altLang="zh-CN" sz="2000" dirty="0"/>
          </a:p>
          <a:p>
            <a:r>
              <a:rPr lang="zh-CN" altLang="en-US" sz="2000" dirty="0"/>
              <a:t>因此，多人协作的工作模式通常是这样</a:t>
            </a:r>
            <a:r>
              <a:rPr lang="zh-CN" altLang="en-US" sz="2000" dirty="0" smtClean="0"/>
              <a:t>：</a:t>
            </a:r>
            <a:endParaRPr lang="zh-CN" altLang="en-US" sz="2000" dirty="0"/>
          </a:p>
          <a:p>
            <a:r>
              <a:rPr lang="zh-CN" altLang="en-US" sz="2000" dirty="0"/>
              <a:t>首先，可以试图用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origin branch-name</a:t>
            </a:r>
            <a:r>
              <a:rPr lang="zh-CN" altLang="en-US" sz="2000" dirty="0"/>
              <a:t>推送自己的修改</a:t>
            </a:r>
            <a:r>
              <a:rPr lang="zh-CN" altLang="en-US" sz="2000" dirty="0" smtClean="0"/>
              <a:t>；</a:t>
            </a:r>
            <a:endParaRPr lang="zh-CN" altLang="en-US" sz="2000" dirty="0"/>
          </a:p>
          <a:p>
            <a:r>
              <a:rPr lang="zh-CN" altLang="en-US" sz="2000" dirty="0"/>
              <a:t>如果推送失败，则因为远程分支比你的本地更新，需要先用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pull</a:t>
            </a:r>
            <a:r>
              <a:rPr lang="zh-CN" altLang="en-US" sz="2000" dirty="0"/>
              <a:t>试图合并</a:t>
            </a:r>
            <a:r>
              <a:rPr lang="zh-CN" altLang="en-US" sz="2000" dirty="0" smtClean="0"/>
              <a:t>；</a:t>
            </a:r>
            <a:endParaRPr lang="zh-CN" altLang="en-US" sz="2000" dirty="0"/>
          </a:p>
          <a:p>
            <a:r>
              <a:rPr lang="zh-CN" altLang="en-US" sz="2000" dirty="0"/>
              <a:t>如果合并有冲突，则解决冲突，并在本地提交</a:t>
            </a:r>
            <a:r>
              <a:rPr lang="zh-CN" altLang="en-US" sz="2000" dirty="0" smtClean="0"/>
              <a:t>；</a:t>
            </a:r>
            <a:endParaRPr lang="zh-CN" altLang="en-US" sz="2000" dirty="0"/>
          </a:p>
          <a:p>
            <a:r>
              <a:rPr lang="zh-CN" altLang="en-US" sz="2000" dirty="0"/>
              <a:t>没有冲突或者解决掉冲突后，再用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origin branch-name</a:t>
            </a:r>
            <a:r>
              <a:rPr lang="zh-CN" altLang="en-US" sz="2000" dirty="0"/>
              <a:t>推送就能成功</a:t>
            </a:r>
            <a:r>
              <a:rPr lang="zh-CN" altLang="en-US" sz="2000" dirty="0" smtClean="0"/>
              <a:t>！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如果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pull</a:t>
            </a:r>
            <a:r>
              <a:rPr lang="zh-CN" altLang="en-US" sz="2000" dirty="0"/>
              <a:t>提示“</a:t>
            </a:r>
            <a:r>
              <a:rPr lang="en-US" altLang="zh-CN" sz="2000" dirty="0"/>
              <a:t>no tracking information”</a:t>
            </a:r>
            <a:r>
              <a:rPr lang="zh-CN" altLang="en-US" sz="2000" dirty="0"/>
              <a:t>，则说明本地分支和远程分支的链接关系没有创建，用命令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branch --set-upstream branch-name origin/branch-name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3147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16 </a:t>
            </a:r>
            <a:r>
              <a:rPr lang="zh-CN" altLang="en-US" sz="4000" dirty="0" smtClean="0"/>
              <a:t>创建标签</a:t>
            </a:r>
            <a:r>
              <a:rPr lang="en-US" altLang="zh-CN" sz="4000" dirty="0" smtClean="0"/>
              <a:t> 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中打标签非常简单，首先，切换到需要打标签的分支上：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branch</a:t>
            </a:r>
          </a:p>
          <a:p>
            <a:r>
              <a:rPr lang="en-US" altLang="zh-CN" sz="2000" dirty="0" smtClean="0"/>
              <a:t>* </a:t>
            </a:r>
            <a:r>
              <a:rPr lang="en-US" altLang="zh-CN" sz="2000" dirty="0" err="1"/>
              <a:t>dev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r>
              <a:rPr lang="en-US" altLang="zh-CN" sz="2000" dirty="0" smtClean="0"/>
              <a:t>master</a:t>
            </a:r>
          </a:p>
          <a:p>
            <a:r>
              <a:rPr lang="en-US" altLang="zh-CN" sz="2000" dirty="0" smtClean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checkout </a:t>
            </a:r>
            <a:r>
              <a:rPr lang="en-US" altLang="zh-CN" sz="2000" dirty="0" smtClean="0"/>
              <a:t>master </a:t>
            </a:r>
          </a:p>
          <a:p>
            <a:r>
              <a:rPr lang="en-US" altLang="zh-CN" sz="2000" dirty="0" smtClean="0"/>
              <a:t>Switched </a:t>
            </a:r>
            <a:r>
              <a:rPr lang="en-US" altLang="zh-CN" sz="2000" dirty="0"/>
              <a:t>to branch </a:t>
            </a:r>
            <a:r>
              <a:rPr lang="en-US" altLang="zh-CN" sz="2000" dirty="0"/>
              <a:t>'master'</a:t>
            </a:r>
            <a:r>
              <a:rPr lang="en-US" altLang="zh-CN" sz="2000" dirty="0"/>
              <a:t> </a:t>
            </a:r>
            <a:r>
              <a:rPr lang="zh-CN" altLang="en-US" sz="2000" dirty="0"/>
              <a:t>然后，敲命令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tag &lt;name&gt;</a:t>
            </a:r>
            <a:r>
              <a:rPr lang="zh-CN" altLang="en-US" sz="2000" dirty="0"/>
              <a:t>就可以打一个新标签：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tag </a:t>
            </a:r>
            <a:r>
              <a:rPr lang="en-US" altLang="zh-CN" sz="2000" dirty="0" smtClean="0"/>
              <a:t>v1.0</a:t>
            </a:r>
          </a:p>
          <a:p>
            <a:r>
              <a:rPr lang="zh-CN" altLang="en-US" sz="2000" dirty="0"/>
              <a:t>可以用命令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tag</a:t>
            </a:r>
            <a:r>
              <a:rPr lang="zh-CN" altLang="en-US" sz="2000" dirty="0"/>
              <a:t>查看所有标签</a:t>
            </a:r>
            <a:r>
              <a:rPr lang="zh-CN" altLang="en-US" sz="2000" dirty="0" smtClean="0"/>
              <a:t>：</a:t>
            </a:r>
            <a:endParaRPr lang="zh-CN" altLang="en-US" sz="2000" dirty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tag</a:t>
            </a:r>
          </a:p>
          <a:p>
            <a:r>
              <a:rPr lang="en-US" altLang="zh-CN" sz="2000" dirty="0" smtClean="0"/>
              <a:t>v1.0</a:t>
            </a:r>
          </a:p>
          <a:p>
            <a:r>
              <a:rPr lang="zh-CN" altLang="en-US" sz="2000" dirty="0"/>
              <a:t>默认标签是打在最新提交的</a:t>
            </a:r>
            <a:r>
              <a:rPr lang="en-US" altLang="zh-CN" sz="2000" dirty="0"/>
              <a:t>commit</a:t>
            </a:r>
            <a:r>
              <a:rPr lang="zh-CN" altLang="en-US" sz="2000" dirty="0"/>
              <a:t>上的。有时候，如果忘了打标签，比如，现在已经是周五了，但应该在周一打的标签没有打，怎么办？</a:t>
            </a:r>
          </a:p>
          <a:p>
            <a:endParaRPr lang="zh-CN" altLang="en-US" sz="2000" dirty="0"/>
          </a:p>
          <a:p>
            <a:r>
              <a:rPr lang="zh-CN" altLang="en-US" sz="2000" dirty="0"/>
              <a:t>方法是找到历史提交的</a:t>
            </a:r>
            <a:r>
              <a:rPr lang="en-US" altLang="zh-CN" sz="2000" dirty="0"/>
              <a:t>commit id</a:t>
            </a:r>
            <a:r>
              <a:rPr lang="zh-CN" altLang="en-US" sz="2000" dirty="0"/>
              <a:t>，然后打上就可以了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tag v0.9 c3a10b9c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451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17 </a:t>
            </a:r>
            <a:r>
              <a:rPr lang="zh-CN" altLang="en-US" sz="4000" dirty="0" smtClean="0"/>
              <a:t>操作标签</a:t>
            </a:r>
            <a:r>
              <a:rPr lang="en-US" altLang="zh-CN" sz="4000" dirty="0" smtClean="0"/>
              <a:t> 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如果标签打错了，也可以删除：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tag -d v0.9</a:t>
            </a:r>
          </a:p>
          <a:p>
            <a:r>
              <a:rPr lang="en-US" altLang="zh-CN" sz="2000" dirty="0"/>
              <a:t>Deleted tag 'v0.9' (was c3a10b9)</a:t>
            </a:r>
          </a:p>
          <a:p>
            <a:r>
              <a:rPr lang="zh-CN" altLang="en-US" sz="2000" dirty="0"/>
              <a:t>如果要推送某个标签到远程，使用命令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origin &lt;</a:t>
            </a:r>
            <a:r>
              <a:rPr lang="en-US" altLang="zh-CN" sz="2000" dirty="0" err="1"/>
              <a:t>tagname</a:t>
            </a:r>
            <a:r>
              <a:rPr lang="en-US" altLang="zh-CN" sz="2000" dirty="0"/>
              <a:t>&gt;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origin v1.01</a:t>
            </a:r>
          </a:p>
          <a:p>
            <a:r>
              <a:rPr lang="en-US" altLang="zh-CN" sz="2000" dirty="0"/>
              <a:t>Total 0 (delta 0), reused 0 (delta 0)</a:t>
            </a:r>
          </a:p>
          <a:p>
            <a:r>
              <a:rPr lang="en-US" altLang="zh-CN" sz="2000" dirty="0"/>
              <a:t>To git@github.com:39627020/</a:t>
            </a:r>
            <a:r>
              <a:rPr lang="en-US" altLang="zh-CN" sz="2000" dirty="0" err="1"/>
              <a:t>learngit.git</a:t>
            </a:r>
            <a:endParaRPr lang="en-US" altLang="zh-CN" sz="2000" dirty="0"/>
          </a:p>
          <a:p>
            <a:r>
              <a:rPr lang="en-US" altLang="zh-CN" sz="2000" dirty="0"/>
              <a:t> * [new tag]         v1.01 -&gt; v1.01</a:t>
            </a:r>
          </a:p>
          <a:p>
            <a:r>
              <a:rPr lang="zh-CN" altLang="en-US" sz="2000" dirty="0"/>
              <a:t>或者，一次性推送全部尚未推送到远程的本地标签</a:t>
            </a:r>
            <a:r>
              <a:rPr lang="zh-CN" altLang="en-US" sz="2000" dirty="0" smtClean="0"/>
              <a:t>：</a:t>
            </a:r>
            <a:endParaRPr lang="zh-CN" altLang="en-US" sz="2000" dirty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origin </a:t>
            </a:r>
            <a:r>
              <a:rPr lang="en-US" altLang="zh-CN" sz="2000" dirty="0" smtClean="0"/>
              <a:t>–tags</a:t>
            </a:r>
          </a:p>
          <a:p>
            <a:r>
              <a:rPr lang="sv-SE" altLang="zh-CN" sz="2000" dirty="0"/>
              <a:t>Total 0 (delta 0), reused 0 (delta 0)</a:t>
            </a:r>
          </a:p>
          <a:p>
            <a:r>
              <a:rPr lang="en-US" altLang="zh-CN" sz="2000" dirty="0"/>
              <a:t>To git@github.com:39627020/</a:t>
            </a:r>
            <a:r>
              <a:rPr lang="en-US" altLang="zh-CN" sz="2000" dirty="0" err="1"/>
              <a:t>learngit.git</a:t>
            </a:r>
            <a:endParaRPr lang="en-US" altLang="zh-CN" sz="2000" dirty="0"/>
          </a:p>
          <a:p>
            <a:r>
              <a:rPr lang="en-US" altLang="zh-CN" sz="2000" dirty="0"/>
              <a:t> * [new tag]         v1.0 -&gt; v1.0</a:t>
            </a:r>
          </a:p>
          <a:p>
            <a:r>
              <a:rPr lang="zh-CN" altLang="en-US" sz="2000" dirty="0" smtClean="0"/>
              <a:t>取得某个</a:t>
            </a:r>
            <a:r>
              <a:rPr lang="en-US" altLang="zh-CN" sz="2000" dirty="0" smtClean="0"/>
              <a:t>tag</a:t>
            </a:r>
            <a:r>
              <a:rPr lang="zh-CN" altLang="en-US" sz="2000" dirty="0" smtClean="0"/>
              <a:t>的代码</a:t>
            </a:r>
            <a:endParaRPr lang="en-US" altLang="zh-CN" sz="2000" dirty="0" smtClean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checkout v1.0</a:t>
            </a:r>
          </a:p>
          <a:p>
            <a:r>
              <a:rPr lang="en-US" altLang="zh-CN" sz="2000" dirty="0"/>
              <a:t>Previous HEAD position was 9259746... </a:t>
            </a:r>
            <a:r>
              <a:rPr lang="zh-CN" altLang="en-US" sz="2000" dirty="0"/>
              <a:t>解决冲突 </a:t>
            </a:r>
            <a:r>
              <a:rPr lang="en-US" altLang="zh-CN" sz="2000" dirty="0"/>
              <a:t>master &amp; feature1</a:t>
            </a:r>
          </a:p>
          <a:p>
            <a:r>
              <a:rPr lang="en-US" altLang="zh-CN" sz="2000" dirty="0"/>
              <a:t>HEAD is now at 5792361... Merge branch '</a:t>
            </a:r>
            <a:r>
              <a:rPr lang="en-US" altLang="zh-CN" sz="2000" dirty="0" err="1"/>
              <a:t>dev</a:t>
            </a:r>
            <a:r>
              <a:rPr lang="en-US" altLang="zh-CN" sz="2000" dirty="0"/>
              <a:t>' of github.com:39627020/</a:t>
            </a:r>
            <a:r>
              <a:rPr lang="en-US" altLang="zh-CN" sz="2000" dirty="0" err="1"/>
              <a:t>learngit</a:t>
            </a:r>
            <a:r>
              <a:rPr lang="en-US" altLang="zh-CN" sz="2000" dirty="0"/>
              <a:t> into </a:t>
            </a:r>
            <a:r>
              <a:rPr lang="en-US" altLang="zh-CN" sz="2000" dirty="0" err="1"/>
              <a:t>dev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9005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/>
              <a:t>3 </a:t>
            </a:r>
            <a:r>
              <a:rPr lang="en-US" altLang="zh-CN" sz="4000" dirty="0" err="1" smtClean="0"/>
              <a:t>Git</a:t>
            </a:r>
            <a:r>
              <a:rPr lang="zh-CN" altLang="en-US" sz="4000" dirty="0" smtClean="0"/>
              <a:t>安装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188" y="1484784"/>
            <a:ext cx="85352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在</a:t>
            </a:r>
            <a:r>
              <a:rPr lang="en-US" altLang="zh-CN" sz="2000" b="1" dirty="0"/>
              <a:t>Linux</a:t>
            </a:r>
            <a:r>
              <a:rPr lang="zh-CN" altLang="en-US" sz="2000" b="1" dirty="0"/>
              <a:t>上安装</a:t>
            </a:r>
            <a:r>
              <a:rPr lang="en-US" altLang="zh-CN" sz="2000" b="1" dirty="0" err="1" smtClean="0"/>
              <a:t>Git</a:t>
            </a:r>
            <a:endParaRPr lang="en-US" altLang="zh-CN" sz="2000" b="1" dirty="0" smtClean="0"/>
          </a:p>
          <a:p>
            <a:r>
              <a:rPr lang="zh-CN" altLang="en-US" sz="2000" dirty="0" smtClean="0"/>
              <a:t>如果使用的</a:t>
            </a:r>
            <a:r>
              <a:rPr lang="en-US" altLang="zh-CN" sz="2000" dirty="0" smtClean="0"/>
              <a:t>Ubuntu</a:t>
            </a:r>
            <a:r>
              <a:rPr lang="zh-CN" altLang="en-US" sz="2000" dirty="0" smtClean="0"/>
              <a:t>或者</a:t>
            </a:r>
            <a:r>
              <a:rPr lang="en-US" altLang="zh-CN" sz="2000" dirty="0" err="1" smtClean="0"/>
              <a:t>Debian</a:t>
            </a:r>
            <a:r>
              <a:rPr lang="zh-CN" altLang="en-US" sz="2000" dirty="0" smtClean="0"/>
              <a:t>，通过</a:t>
            </a:r>
            <a:r>
              <a:rPr lang="zh-CN" altLang="en-US" sz="2000" dirty="0"/>
              <a:t>一条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apt-get install 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就可以直接完成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安装。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b="1" dirty="0"/>
              <a:t>在</a:t>
            </a:r>
            <a:r>
              <a:rPr lang="en-US" altLang="zh-CN" sz="2000" b="1" dirty="0"/>
              <a:t>Mac OS X</a:t>
            </a:r>
            <a:r>
              <a:rPr lang="zh-CN" altLang="en-US" sz="2000" b="1" dirty="0"/>
              <a:t>上安装</a:t>
            </a:r>
            <a:r>
              <a:rPr lang="en-US" altLang="zh-CN" sz="2000" b="1" dirty="0" err="1"/>
              <a:t>Git</a:t>
            </a:r>
            <a:endParaRPr lang="en-US" altLang="zh-CN" sz="2000" b="1" dirty="0"/>
          </a:p>
          <a:p>
            <a:r>
              <a:rPr lang="zh-CN" altLang="en-US" sz="2000" dirty="0" smtClean="0"/>
              <a:t>直接从</a:t>
            </a:r>
            <a:r>
              <a:rPr lang="en-US" altLang="zh-CN" sz="2000" dirty="0" smtClean="0"/>
              <a:t>APP Store</a:t>
            </a:r>
            <a:r>
              <a:rPr lang="zh-CN" altLang="en-US" sz="2000" dirty="0" smtClean="0"/>
              <a:t>安装</a:t>
            </a:r>
            <a:r>
              <a:rPr lang="en-US" altLang="zh-CN" sz="2000" dirty="0" err="1" smtClean="0"/>
              <a:t>Xcode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Xcode</a:t>
            </a:r>
            <a:r>
              <a:rPr lang="zh-CN" altLang="en-US" sz="2000" dirty="0" smtClean="0"/>
              <a:t>集成了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b="1" dirty="0"/>
              <a:t>在</a:t>
            </a:r>
            <a:r>
              <a:rPr lang="en-US" altLang="zh-CN" sz="2000" b="1" dirty="0"/>
              <a:t>Windows</a:t>
            </a:r>
            <a:r>
              <a:rPr lang="zh-CN" altLang="en-US" sz="2000" b="1" dirty="0"/>
              <a:t>上安装</a:t>
            </a:r>
            <a:r>
              <a:rPr lang="en-US" altLang="zh-CN" sz="2000" b="1" dirty="0" err="1"/>
              <a:t>Git</a:t>
            </a:r>
            <a:endParaRPr lang="en-US" altLang="zh-CN" sz="2000" b="1" dirty="0"/>
          </a:p>
          <a:p>
            <a:r>
              <a:rPr lang="zh-CN" altLang="en-US" sz="2000" dirty="0" smtClean="0"/>
              <a:t>下载安装</a:t>
            </a:r>
            <a:r>
              <a:rPr lang="en-US" altLang="zh-CN" sz="2000" dirty="0" smtClean="0"/>
              <a:t>GIT for Window</a:t>
            </a:r>
          </a:p>
          <a:p>
            <a:endParaRPr lang="en-US" altLang="zh-CN" sz="2000" dirty="0"/>
          </a:p>
          <a:p>
            <a:r>
              <a:rPr lang="zh-CN" altLang="en-US" sz="2000" dirty="0"/>
              <a:t>安装完成后，还需要最后一步设置，在命令行输入：</a:t>
            </a:r>
          </a:p>
          <a:p>
            <a:endParaRPr lang="zh-CN" altLang="en-US" sz="2000" dirty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config</a:t>
            </a:r>
            <a:r>
              <a:rPr lang="en-US" altLang="zh-CN" sz="2000" dirty="0"/>
              <a:t> --global user.name </a:t>
            </a:r>
            <a:r>
              <a:rPr lang="en-US" altLang="zh-CN" sz="2000" dirty="0" smtClean="0"/>
              <a:t>“Jiang Zedong”</a:t>
            </a:r>
            <a:endParaRPr lang="en-US" altLang="zh-CN" sz="2000" dirty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config</a:t>
            </a:r>
            <a:r>
              <a:rPr lang="en-US" altLang="zh-CN" sz="2000" dirty="0"/>
              <a:t> --global </a:t>
            </a:r>
            <a:r>
              <a:rPr lang="en-US" altLang="zh-CN" sz="2000" dirty="0" err="1"/>
              <a:t>user.email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“zedong.jiang@sysssc.com"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8092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18</a:t>
            </a:r>
            <a:r>
              <a:rPr lang="zh-CN" altLang="en-US" sz="4000" dirty="0"/>
              <a:t>忽略特殊文件</a:t>
            </a:r>
          </a:p>
          <a:p>
            <a:pPr algn="l"/>
            <a:r>
              <a:rPr lang="en-US" altLang="zh-CN" sz="4000" dirty="0" smtClean="0"/>
              <a:t> 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有些时候，你必须把某些文件放到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工作目录中，但又不能提交它们，比如保存了数据库密码的配置文件啦，等等，每次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status</a:t>
            </a:r>
            <a:r>
              <a:rPr lang="zh-CN" altLang="en-US" sz="2000" dirty="0"/>
              <a:t>都会显示</a:t>
            </a:r>
            <a:r>
              <a:rPr lang="en-US" altLang="zh-CN" sz="2000" dirty="0"/>
              <a:t>Untracked files ...</a:t>
            </a:r>
            <a:r>
              <a:rPr lang="zh-CN" altLang="en-US" sz="2000" dirty="0"/>
              <a:t>，有强迫症的童鞋心里肯定不爽。</a:t>
            </a:r>
          </a:p>
          <a:p>
            <a:r>
              <a:rPr lang="zh-CN" altLang="en-US" sz="2000" dirty="0"/>
              <a:t>好在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考虑到了大家的感受，这个问题解决起来也很简单，在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工作区的根目录下创建一个特殊的</a:t>
            </a:r>
            <a:r>
              <a:rPr lang="en-US" altLang="zh-CN" sz="2000" dirty="0"/>
              <a:t>.</a:t>
            </a:r>
            <a:r>
              <a:rPr lang="en-US" altLang="zh-CN" sz="2000" dirty="0" err="1"/>
              <a:t>gitignore</a:t>
            </a:r>
            <a:r>
              <a:rPr lang="zh-CN" altLang="en-US" sz="2000" dirty="0"/>
              <a:t>文件，然后把要忽略的文件名填进去，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就会自动忽略这些文件。</a:t>
            </a:r>
          </a:p>
          <a:p>
            <a:r>
              <a:rPr lang="zh-CN" altLang="en-US" sz="2000" dirty="0"/>
              <a:t>不需要从头写</a:t>
            </a:r>
            <a:r>
              <a:rPr lang="en-US" altLang="zh-CN" sz="2000" dirty="0"/>
              <a:t>.</a:t>
            </a:r>
            <a:r>
              <a:rPr lang="en-US" altLang="zh-CN" sz="2000" dirty="0" err="1"/>
              <a:t>gitignore</a:t>
            </a:r>
            <a:r>
              <a:rPr lang="zh-CN" altLang="en-US" sz="2000" dirty="0"/>
              <a:t>文件，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已经为我们准备了各种配置文件，只需要组合一下就可以使用了。所有配置文件可以直接在线浏览：</a:t>
            </a:r>
            <a:r>
              <a:rPr lang="en-US" altLang="zh-CN" sz="2000" dirty="0">
                <a:hlinkClick r:id="rId2"/>
              </a:rPr>
              <a:t>https://github.com/github/gitignore</a:t>
            </a:r>
            <a:endParaRPr lang="en-US" altLang="zh-CN" sz="2000" dirty="0"/>
          </a:p>
          <a:p>
            <a:r>
              <a:rPr lang="zh-CN" altLang="en-US" sz="2000" dirty="0"/>
              <a:t>忽略文件的原则是：</a:t>
            </a:r>
          </a:p>
          <a:p>
            <a:r>
              <a:rPr lang="zh-CN" altLang="en-US" sz="2000" dirty="0"/>
              <a:t>忽略操作系统自动生成的文件，比如缩略图等；</a:t>
            </a:r>
          </a:p>
          <a:p>
            <a:r>
              <a:rPr lang="zh-CN" altLang="en-US" sz="2000" dirty="0"/>
              <a:t>忽略编译生成的中间文件、可执行文件等，也就是如果一个文件是通过另一个文件自动生成的，那自动生成的文件就没必要放进版本库，比如</a:t>
            </a:r>
            <a:r>
              <a:rPr lang="en-US" altLang="zh-CN" sz="2000" dirty="0"/>
              <a:t>Java</a:t>
            </a:r>
            <a:r>
              <a:rPr lang="zh-CN" altLang="en-US" sz="2000" dirty="0"/>
              <a:t>编译产生的</a:t>
            </a:r>
            <a:r>
              <a:rPr lang="en-US" altLang="zh-CN" sz="2000" dirty="0"/>
              <a:t>.class</a:t>
            </a:r>
            <a:r>
              <a:rPr lang="zh-CN" altLang="en-US" sz="2000" dirty="0"/>
              <a:t>文件；</a:t>
            </a:r>
          </a:p>
          <a:p>
            <a:r>
              <a:rPr lang="zh-CN" altLang="en-US" sz="2000" dirty="0"/>
              <a:t>忽略你自己的带有敏感信息的配置文件，比如存放口令的配置文件。</a:t>
            </a:r>
          </a:p>
        </p:txBody>
      </p:sp>
    </p:spTree>
    <p:extLst>
      <p:ext uri="{BB962C8B-B14F-4D97-AF65-F5344CB8AC3E}">
        <p14:creationId xmlns:p14="http://schemas.microsoft.com/office/powerpoint/2010/main" val="15609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18</a:t>
            </a:r>
            <a:r>
              <a:rPr lang="zh-CN" altLang="en-US" sz="4000" dirty="0"/>
              <a:t>忽略特殊文件</a:t>
            </a:r>
          </a:p>
          <a:p>
            <a:pPr algn="l"/>
            <a:r>
              <a:rPr lang="en-US" altLang="zh-CN" sz="4000" dirty="0" smtClean="0"/>
              <a:t> 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举个例子：</a:t>
            </a:r>
          </a:p>
          <a:p>
            <a:r>
              <a:rPr lang="zh-CN" altLang="en-US" sz="2000" dirty="0"/>
              <a:t>假设你在</a:t>
            </a:r>
            <a:r>
              <a:rPr lang="en-US" altLang="zh-CN" sz="2000" dirty="0"/>
              <a:t>Windows</a:t>
            </a:r>
            <a:r>
              <a:rPr lang="zh-CN" altLang="en-US" sz="2000" dirty="0"/>
              <a:t>下进行</a:t>
            </a:r>
            <a:r>
              <a:rPr lang="en-US" altLang="zh-CN" sz="2000" dirty="0"/>
              <a:t>Python</a:t>
            </a:r>
            <a:r>
              <a:rPr lang="zh-CN" altLang="en-US" sz="2000" dirty="0"/>
              <a:t>开发，</a:t>
            </a:r>
            <a:r>
              <a:rPr lang="en-US" altLang="zh-CN" sz="2000" dirty="0"/>
              <a:t>Windows</a:t>
            </a:r>
            <a:r>
              <a:rPr lang="zh-CN" altLang="en-US" sz="2000" dirty="0"/>
              <a:t>会自动在有图片的目录下生成隐藏的缩略图文件，如果有自定义目录，目录下就会有</a:t>
            </a:r>
            <a:r>
              <a:rPr lang="en-US" altLang="zh-CN" sz="2000" dirty="0"/>
              <a:t>Desktop.ini</a:t>
            </a:r>
            <a:r>
              <a:rPr lang="zh-CN" altLang="en-US" sz="2000" dirty="0"/>
              <a:t>文件，因此你需要忽略</a:t>
            </a:r>
            <a:r>
              <a:rPr lang="en-US" altLang="zh-CN" sz="2000" dirty="0"/>
              <a:t>Windows</a:t>
            </a:r>
            <a:r>
              <a:rPr lang="zh-CN" altLang="en-US" sz="2000" dirty="0"/>
              <a:t>自动生成的垃圾文件：</a:t>
            </a:r>
          </a:p>
          <a:p>
            <a:r>
              <a:rPr lang="en-US" altLang="zh-CN" sz="2000" i="1" dirty="0"/>
              <a:t># Windows: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r>
              <a:rPr lang="en-US" altLang="zh-CN" sz="2000" dirty="0" err="1" smtClean="0"/>
              <a:t>Thumbs.db</a:t>
            </a:r>
            <a:r>
              <a:rPr lang="en-US" altLang="zh-CN" sz="2000" dirty="0" smtClean="0"/>
              <a:t> </a:t>
            </a:r>
          </a:p>
          <a:p>
            <a:r>
              <a:rPr lang="en-US" altLang="zh-CN" sz="2000" dirty="0" err="1" smtClean="0"/>
              <a:t>ehthumbs.db</a:t>
            </a:r>
            <a:r>
              <a:rPr lang="en-US" altLang="zh-CN" sz="2000" dirty="0" smtClean="0"/>
              <a:t> </a:t>
            </a:r>
          </a:p>
          <a:p>
            <a:r>
              <a:rPr lang="en-US" altLang="zh-CN" sz="2000" dirty="0"/>
              <a:t>d</a:t>
            </a:r>
            <a:r>
              <a:rPr lang="en-US" altLang="zh-CN" sz="2000" dirty="0" smtClean="0"/>
              <a:t>esktop.ini </a:t>
            </a:r>
          </a:p>
          <a:p>
            <a:r>
              <a:rPr lang="zh-CN" altLang="en-US" sz="2000" dirty="0" smtClean="0"/>
              <a:t>然后</a:t>
            </a:r>
            <a:r>
              <a:rPr lang="zh-CN" altLang="en-US" sz="2000" dirty="0"/>
              <a:t>，继续忽略</a:t>
            </a:r>
            <a:r>
              <a:rPr lang="en-US" altLang="zh-CN" sz="2000" dirty="0"/>
              <a:t>Python</a:t>
            </a:r>
            <a:r>
              <a:rPr lang="zh-CN" altLang="en-US" sz="2000" dirty="0"/>
              <a:t>编译产生的</a:t>
            </a:r>
            <a:r>
              <a:rPr lang="en-US" altLang="zh-CN" sz="2000" dirty="0"/>
              <a:t>.</a:t>
            </a:r>
            <a:r>
              <a:rPr lang="en-US" altLang="zh-CN" sz="2000" dirty="0" err="1"/>
              <a:t>pyc</a:t>
            </a:r>
            <a:r>
              <a:rPr lang="zh-CN" altLang="en-US" sz="2000" dirty="0"/>
              <a:t>、</a:t>
            </a:r>
            <a:r>
              <a:rPr lang="en-US" altLang="zh-CN" sz="2000" dirty="0"/>
              <a:t>.</a:t>
            </a:r>
            <a:r>
              <a:rPr lang="en-US" altLang="zh-CN" sz="2000" dirty="0" err="1"/>
              <a:t>pyo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dist</a:t>
            </a:r>
            <a:r>
              <a:rPr lang="zh-CN" altLang="en-US" sz="2000" dirty="0"/>
              <a:t>等文件或目录：</a:t>
            </a:r>
          </a:p>
          <a:p>
            <a:r>
              <a:rPr lang="en-US" altLang="zh-CN" sz="2000" i="1" dirty="0"/>
              <a:t># Python: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r>
              <a:rPr lang="en-US" altLang="zh-CN" sz="2000" dirty="0" smtClean="0"/>
              <a:t>*.</a:t>
            </a:r>
            <a:r>
              <a:rPr lang="en-US" altLang="zh-CN" sz="2000" dirty="0" err="1"/>
              <a:t>py</a:t>
            </a:r>
            <a:r>
              <a:rPr lang="en-US" altLang="zh-CN" sz="2000" dirty="0"/>
              <a:t>[cod] </a:t>
            </a:r>
            <a:endParaRPr lang="en-US" altLang="zh-CN" sz="2000" dirty="0" smtClean="0"/>
          </a:p>
          <a:p>
            <a:r>
              <a:rPr lang="en-US" altLang="zh-CN" sz="2000" dirty="0" smtClean="0"/>
              <a:t>*.</a:t>
            </a:r>
            <a:r>
              <a:rPr lang="en-US" altLang="zh-CN" sz="2000" dirty="0"/>
              <a:t>so </a:t>
            </a:r>
            <a:endParaRPr lang="en-US" altLang="zh-CN" sz="2000" dirty="0" smtClean="0"/>
          </a:p>
          <a:p>
            <a:r>
              <a:rPr lang="en-US" altLang="zh-CN" sz="2000" dirty="0" smtClean="0"/>
              <a:t>*.</a:t>
            </a:r>
            <a:r>
              <a:rPr lang="en-US" altLang="zh-CN" sz="2000" dirty="0"/>
              <a:t>egg </a:t>
            </a:r>
            <a:endParaRPr lang="en-US" altLang="zh-CN" sz="2000" dirty="0" smtClean="0"/>
          </a:p>
          <a:p>
            <a:r>
              <a:rPr lang="en-US" altLang="zh-CN" sz="2000" dirty="0" smtClean="0"/>
              <a:t>*.</a:t>
            </a:r>
            <a:r>
              <a:rPr lang="en-US" altLang="zh-CN" sz="2000" dirty="0"/>
              <a:t>egg-info </a:t>
            </a:r>
            <a:endParaRPr lang="en-US" altLang="zh-CN" sz="2000" dirty="0" smtClean="0"/>
          </a:p>
          <a:p>
            <a:r>
              <a:rPr lang="en-US" altLang="zh-CN" sz="2000" dirty="0" err="1" smtClean="0"/>
              <a:t>dist</a:t>
            </a:r>
            <a:r>
              <a:rPr lang="en-US" altLang="zh-CN" sz="2000" dirty="0" smtClean="0"/>
              <a:t> </a:t>
            </a:r>
          </a:p>
          <a:p>
            <a:r>
              <a:rPr lang="en-US" altLang="zh-CN" sz="2000" dirty="0" smtClean="0"/>
              <a:t>Build</a:t>
            </a:r>
          </a:p>
          <a:p>
            <a:r>
              <a:rPr lang="zh-CN" altLang="en-US" sz="2000" dirty="0"/>
              <a:t>最后一步就是把</a:t>
            </a:r>
            <a:r>
              <a:rPr lang="en-US" altLang="zh-CN" sz="2000" dirty="0"/>
              <a:t>.</a:t>
            </a:r>
            <a:r>
              <a:rPr lang="en-US" altLang="zh-CN" sz="2000" dirty="0" err="1"/>
              <a:t>gitignore</a:t>
            </a:r>
            <a:r>
              <a:rPr lang="zh-CN" altLang="en-US" sz="2000" dirty="0"/>
              <a:t>也提交到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，就完成了！</a:t>
            </a:r>
          </a:p>
        </p:txBody>
      </p:sp>
    </p:spTree>
    <p:extLst>
      <p:ext uri="{BB962C8B-B14F-4D97-AF65-F5344CB8AC3E}">
        <p14:creationId xmlns:p14="http://schemas.microsoft.com/office/powerpoint/2010/main" val="42663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19 </a:t>
            </a:r>
            <a:r>
              <a:rPr lang="zh-CN" altLang="en-US" sz="4000" dirty="0" smtClean="0"/>
              <a:t>搭建</a:t>
            </a:r>
            <a:r>
              <a:rPr lang="en-US" altLang="zh-CN" sz="4000" dirty="0" err="1" smtClean="0"/>
              <a:t>git</a:t>
            </a:r>
            <a:r>
              <a:rPr lang="zh-CN" altLang="en-US" sz="4000" dirty="0" smtClean="0"/>
              <a:t>服务器</a:t>
            </a:r>
            <a:endParaRPr lang="zh-CN" altLang="en-US" sz="4000" dirty="0"/>
          </a:p>
          <a:p>
            <a:pPr algn="l"/>
            <a:r>
              <a:rPr lang="en-US" altLang="zh-CN" sz="4000" dirty="0" smtClean="0"/>
              <a:t> 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</a:t>
            </a:r>
            <a:r>
              <a:rPr lang="zh-CN" altLang="en-US" sz="2000" dirty="0">
                <a:hlinkClick r:id="rId2"/>
              </a:rPr>
              <a:t>远程仓库</a:t>
            </a:r>
            <a:r>
              <a:rPr lang="zh-CN" altLang="en-US" sz="2000" dirty="0"/>
              <a:t>一节中，我们讲了远程仓库实际上和本地仓库没啥不同，纯粹为了</a:t>
            </a:r>
            <a:r>
              <a:rPr lang="en-US" altLang="zh-CN" sz="2000" dirty="0"/>
              <a:t>7x24</a:t>
            </a:r>
            <a:r>
              <a:rPr lang="zh-CN" altLang="en-US" sz="2000" dirty="0"/>
              <a:t>小时开机并交换大家的修改。</a:t>
            </a:r>
          </a:p>
          <a:p>
            <a:r>
              <a:rPr lang="en-US" altLang="zh-CN" sz="2000" dirty="0" err="1"/>
              <a:t>GitHub</a:t>
            </a:r>
            <a:r>
              <a:rPr lang="zh-CN" altLang="en-US" sz="2000" dirty="0"/>
              <a:t>就是一个免费托管开源代码的远程仓库。但是对于某些视源代码如生命的商业公司来说，既不想公开源代码，又舍不得给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交保护费，那就只能自己搭建一台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服务器作为私有仓库使用。</a:t>
            </a:r>
          </a:p>
          <a:p>
            <a:r>
              <a:rPr lang="zh-CN" altLang="en-US" sz="2000" dirty="0"/>
              <a:t>搭建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服务器需要准备一台运行</a:t>
            </a:r>
            <a:r>
              <a:rPr lang="en-US" altLang="zh-CN" sz="2000" dirty="0"/>
              <a:t>Linux</a:t>
            </a:r>
            <a:r>
              <a:rPr lang="zh-CN" altLang="en-US" sz="2000" dirty="0"/>
              <a:t>的机器，强烈推荐用</a:t>
            </a:r>
            <a:r>
              <a:rPr lang="en-US" altLang="zh-CN" sz="2000" dirty="0"/>
              <a:t>Ubuntu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Debian</a:t>
            </a:r>
            <a:r>
              <a:rPr lang="zh-CN" altLang="en-US" sz="2000" dirty="0"/>
              <a:t>，这样，通过几条简单的</a:t>
            </a:r>
            <a:r>
              <a:rPr lang="en-US" altLang="zh-CN" sz="2000" dirty="0"/>
              <a:t>apt</a:t>
            </a:r>
            <a:r>
              <a:rPr lang="zh-CN" altLang="en-US" sz="2000" dirty="0"/>
              <a:t>命令就可以完成安装。</a:t>
            </a:r>
          </a:p>
          <a:p>
            <a:r>
              <a:rPr lang="zh-CN" altLang="en-US" sz="2000" dirty="0"/>
              <a:t>假设你已经有</a:t>
            </a:r>
            <a:r>
              <a:rPr lang="en-US" altLang="zh-CN" sz="2000" dirty="0" err="1"/>
              <a:t>sudo</a:t>
            </a:r>
            <a:r>
              <a:rPr lang="zh-CN" altLang="en-US" sz="2000" dirty="0"/>
              <a:t>权限的用户账号，下面，正式开始安装。</a:t>
            </a:r>
          </a:p>
          <a:p>
            <a:r>
              <a:rPr lang="zh-CN" altLang="en-US" sz="2000" dirty="0"/>
              <a:t>第一步，安装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：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su</a:t>
            </a:r>
            <a:r>
              <a:rPr lang="en-US" altLang="zh-CN" sz="2000" b="1" dirty="0" err="1"/>
              <a:t>do</a:t>
            </a:r>
            <a:r>
              <a:rPr lang="zh-CN" altLang="en-US" sz="2000" dirty="0"/>
              <a:t> </a:t>
            </a:r>
            <a:r>
              <a:rPr lang="en-US" altLang="zh-CN" sz="2000" dirty="0"/>
              <a:t>apt-</a:t>
            </a:r>
            <a:r>
              <a:rPr lang="en-US" altLang="zh-CN" sz="2000" b="1" dirty="0"/>
              <a:t>get</a:t>
            </a:r>
            <a:r>
              <a:rPr lang="zh-CN" altLang="en-US" sz="2000" dirty="0"/>
              <a:t> </a:t>
            </a:r>
            <a:r>
              <a:rPr lang="en-US" altLang="zh-CN" sz="2000" dirty="0"/>
              <a:t>install </a:t>
            </a:r>
            <a:r>
              <a:rPr lang="en-US" altLang="zh-CN" sz="2000" dirty="0" err="1" smtClean="0"/>
              <a:t>git</a:t>
            </a:r>
            <a:endParaRPr lang="en-US" altLang="zh-CN" sz="2000" dirty="0" smtClean="0"/>
          </a:p>
          <a:p>
            <a:r>
              <a:rPr lang="zh-CN" altLang="en-US" sz="2000" dirty="0"/>
              <a:t>第二步，创建一个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用户，用来运行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服务：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su</a:t>
            </a:r>
            <a:r>
              <a:rPr lang="en-US" altLang="zh-CN" sz="2000" b="1" dirty="0" err="1"/>
              <a:t>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adduser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git</a:t>
            </a:r>
            <a:endParaRPr lang="en-US" altLang="zh-CN" sz="2000" dirty="0" smtClean="0"/>
          </a:p>
          <a:p>
            <a:r>
              <a:rPr lang="zh-CN" altLang="en-US" sz="2000" dirty="0"/>
              <a:t>第三步，创建证书登录：</a:t>
            </a:r>
          </a:p>
          <a:p>
            <a:endParaRPr lang="zh-CN" altLang="en-US" sz="2000" dirty="0"/>
          </a:p>
          <a:p>
            <a:r>
              <a:rPr lang="zh-CN" altLang="en-US" sz="2000" dirty="0"/>
              <a:t>收集所有需要登录的用户的公钥，就是他们自己的</a:t>
            </a:r>
            <a:r>
              <a:rPr lang="en-US" altLang="zh-CN" sz="2000" dirty="0"/>
              <a:t>id_rsa.pub</a:t>
            </a:r>
            <a:r>
              <a:rPr lang="zh-CN" altLang="en-US" sz="2000" dirty="0"/>
              <a:t>文件，把所有公钥导入到</a:t>
            </a:r>
            <a:r>
              <a:rPr lang="en-US" altLang="zh-CN" sz="2000" dirty="0"/>
              <a:t>/home/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/.</a:t>
            </a:r>
            <a:r>
              <a:rPr lang="en-US" altLang="zh-CN" sz="2000" dirty="0" err="1"/>
              <a:t>ssh</a:t>
            </a:r>
            <a:r>
              <a:rPr lang="en-US" altLang="zh-CN" sz="2000" dirty="0"/>
              <a:t>/</a:t>
            </a:r>
            <a:r>
              <a:rPr lang="en-US" altLang="zh-CN" sz="2000" dirty="0" err="1"/>
              <a:t>authorized_keys</a:t>
            </a:r>
            <a:r>
              <a:rPr lang="zh-CN" altLang="en-US" sz="2000" dirty="0"/>
              <a:t>文件里，一行一个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4407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19 </a:t>
            </a:r>
            <a:r>
              <a:rPr lang="zh-CN" altLang="en-US" sz="4000" dirty="0" smtClean="0"/>
              <a:t>搭建</a:t>
            </a:r>
            <a:r>
              <a:rPr lang="en-US" altLang="zh-CN" sz="4000" dirty="0" err="1" smtClean="0"/>
              <a:t>git</a:t>
            </a:r>
            <a:r>
              <a:rPr lang="zh-CN" altLang="en-US" sz="4000" dirty="0" smtClean="0"/>
              <a:t>服务器</a:t>
            </a:r>
            <a:endParaRPr lang="zh-CN" altLang="en-US" sz="4000" dirty="0"/>
          </a:p>
          <a:p>
            <a:pPr algn="l"/>
            <a:r>
              <a:rPr lang="en-US" altLang="zh-CN" sz="4000" dirty="0" smtClean="0"/>
              <a:t> 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第四</a:t>
            </a:r>
            <a:r>
              <a:rPr lang="zh-CN" altLang="en-US" sz="2000" dirty="0"/>
              <a:t>步，初始化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仓库：</a:t>
            </a:r>
          </a:p>
          <a:p>
            <a:endParaRPr lang="zh-CN" altLang="en-US" sz="2000" dirty="0"/>
          </a:p>
          <a:p>
            <a:r>
              <a:rPr lang="zh-CN" altLang="en-US" sz="2000" dirty="0"/>
              <a:t>先选定一个目录作为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仓库，假定是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srv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sample.git</a:t>
            </a:r>
            <a:r>
              <a:rPr lang="zh-CN" altLang="en-US" sz="2000" dirty="0"/>
              <a:t>，在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srv</a:t>
            </a:r>
            <a:r>
              <a:rPr lang="zh-CN" altLang="en-US" sz="2000" dirty="0"/>
              <a:t>目录下输入命令：</a:t>
            </a:r>
          </a:p>
          <a:p>
            <a:endParaRPr lang="zh-CN" altLang="en-US" sz="2000" dirty="0"/>
          </a:p>
          <a:p>
            <a:r>
              <a:rPr lang="en-US" altLang="zh-CN" sz="2000" dirty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 --bare </a:t>
            </a:r>
            <a:r>
              <a:rPr lang="en-US" altLang="zh-CN" sz="2000" dirty="0" err="1" smtClean="0"/>
              <a:t>sample.git</a:t>
            </a:r>
            <a:endParaRPr lang="en-US" altLang="zh-CN" sz="2000" dirty="0" smtClean="0"/>
          </a:p>
          <a:p>
            <a:r>
              <a:rPr lang="en-US" altLang="zh-CN" sz="2000" dirty="0" err="1"/>
              <a:t>Git</a:t>
            </a:r>
            <a:r>
              <a:rPr lang="zh-CN" altLang="en-US" sz="2000" dirty="0"/>
              <a:t>就会创建一个裸仓库，裸仓库没有工作区，因为服务器上的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仓库纯粹是为了共享，所以不让用户直接登录到服务器上去改工作区，并且服务器上的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仓库通常都以</a:t>
            </a:r>
            <a:r>
              <a:rPr lang="en-US" altLang="zh-CN" sz="2000" dirty="0"/>
              <a:t>.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结尾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第五步</a:t>
            </a:r>
            <a:r>
              <a:rPr lang="zh-CN" altLang="en-US" sz="2000" dirty="0"/>
              <a:t>，克隆远程仓库：</a:t>
            </a:r>
          </a:p>
          <a:p>
            <a:r>
              <a:rPr lang="zh-CN" altLang="en-US" sz="2000" dirty="0"/>
              <a:t>现在，可以通过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clone</a:t>
            </a:r>
            <a:r>
              <a:rPr lang="zh-CN" altLang="en-US" sz="2000" dirty="0"/>
              <a:t>命令克隆远程仓库了，在各自的电脑上运行：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clone git@120.24.168.76:/home/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sample.git</a:t>
            </a:r>
            <a:endParaRPr lang="en-US" altLang="zh-CN" sz="2000" dirty="0"/>
          </a:p>
          <a:p>
            <a:r>
              <a:rPr lang="en-US" altLang="zh-CN" sz="2000" dirty="0"/>
              <a:t>Cloning into 'sample'...</a:t>
            </a:r>
          </a:p>
          <a:p>
            <a:r>
              <a:rPr lang="en-US" altLang="zh-CN" sz="2000" dirty="0"/>
              <a:t>warning: You appear to have cloned an empty repository.</a:t>
            </a:r>
          </a:p>
          <a:p>
            <a:r>
              <a:rPr lang="en-US" altLang="zh-CN" sz="2000" dirty="0"/>
              <a:t>Checking connectivity... done</a:t>
            </a:r>
            <a:r>
              <a:rPr lang="en-US" altLang="zh-CN" sz="2000" dirty="0" smtClean="0"/>
              <a:t>.</a:t>
            </a:r>
          </a:p>
          <a:p>
            <a:r>
              <a:rPr lang="zh-CN" altLang="en-US" sz="2000" dirty="0" smtClean="0"/>
              <a:t>剩下</a:t>
            </a:r>
            <a:r>
              <a:rPr lang="zh-CN" altLang="en-US" sz="2000" dirty="0"/>
              <a:t>的推送就简单了。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628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19 </a:t>
            </a:r>
            <a:r>
              <a:rPr lang="zh-CN" altLang="en-US" sz="4000" dirty="0" smtClean="0"/>
              <a:t>搭建</a:t>
            </a:r>
            <a:r>
              <a:rPr lang="en-US" altLang="zh-CN" sz="4000" dirty="0" err="1" smtClean="0"/>
              <a:t>git</a:t>
            </a:r>
            <a:r>
              <a:rPr lang="zh-CN" altLang="en-US" sz="4000" dirty="0" smtClean="0"/>
              <a:t>服务器</a:t>
            </a:r>
            <a:endParaRPr lang="zh-CN" altLang="en-US" sz="4000" dirty="0"/>
          </a:p>
          <a:p>
            <a:pPr algn="l"/>
            <a:r>
              <a:rPr lang="en-US" altLang="zh-CN" sz="4000" dirty="0" smtClean="0"/>
              <a:t> 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add *</a:t>
            </a:r>
          </a:p>
          <a:p>
            <a:endParaRPr lang="zh-CN" altLang="en-US" sz="2000" dirty="0"/>
          </a:p>
          <a:p>
            <a:r>
              <a:rPr lang="en-US" altLang="zh-CN" sz="2000" dirty="0" smtClean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status</a:t>
            </a:r>
          </a:p>
          <a:p>
            <a:r>
              <a:rPr lang="en-US" altLang="zh-CN" sz="2000" dirty="0"/>
              <a:t>On branch master</a:t>
            </a:r>
          </a:p>
          <a:p>
            <a:endParaRPr lang="zh-CN" altLang="en-US" sz="2000" dirty="0"/>
          </a:p>
          <a:p>
            <a:r>
              <a:rPr lang="en-US" altLang="zh-CN" sz="2000" dirty="0"/>
              <a:t>Initial commit</a:t>
            </a:r>
          </a:p>
          <a:p>
            <a:endParaRPr lang="zh-CN" altLang="en-US" sz="2000" dirty="0"/>
          </a:p>
          <a:p>
            <a:r>
              <a:rPr lang="en-US" altLang="zh-CN" sz="2000" dirty="0"/>
              <a:t>Changes to be committed:</a:t>
            </a:r>
          </a:p>
          <a:p>
            <a:r>
              <a:rPr lang="en-US" altLang="zh-CN" sz="2000" dirty="0"/>
              <a:t>  (use "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rm</a:t>
            </a:r>
            <a:r>
              <a:rPr lang="en-US" altLang="zh-CN" sz="2000" dirty="0"/>
              <a:t> --cached &lt;file&gt;..." to </a:t>
            </a:r>
            <a:r>
              <a:rPr lang="en-US" altLang="zh-CN" sz="2000" dirty="0" err="1"/>
              <a:t>unstage</a:t>
            </a:r>
            <a:r>
              <a:rPr lang="en-US" altLang="zh-CN" sz="2000" dirty="0"/>
              <a:t>)</a:t>
            </a:r>
          </a:p>
          <a:p>
            <a:endParaRPr lang="zh-CN" altLang="en-US" sz="2000" dirty="0"/>
          </a:p>
          <a:p>
            <a:r>
              <a:rPr lang="en-US" altLang="zh-CN" sz="2000" dirty="0"/>
              <a:t>        new file:   01_input/requirements.txt</a:t>
            </a:r>
          </a:p>
          <a:p>
            <a:r>
              <a:rPr lang="en-US" altLang="zh-CN" sz="2000" dirty="0"/>
              <a:t>        new file:   02_design/prototype.pub</a:t>
            </a:r>
          </a:p>
          <a:p>
            <a:endParaRPr lang="zh-CN" altLang="en-US" sz="2000" dirty="0"/>
          </a:p>
          <a:p>
            <a:r>
              <a:rPr lang="en-US" altLang="zh-CN" sz="2000" dirty="0" smtClean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commit -m "input &amp; design"</a:t>
            </a:r>
          </a:p>
          <a:p>
            <a:r>
              <a:rPr lang="en-US" altLang="zh-CN" sz="2000" dirty="0"/>
              <a:t>[master (root-commit) 17bcbf1] input &amp; design</a:t>
            </a:r>
          </a:p>
          <a:p>
            <a:r>
              <a:rPr lang="en-US" altLang="zh-CN" sz="2000" dirty="0"/>
              <a:t> 2 files changed, 0 insertions(+), 0 deletions</a:t>
            </a:r>
            <a:r>
              <a:rPr lang="en-US" altLang="zh-CN" sz="2000" dirty="0" smtClean="0"/>
              <a:t>(-)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9108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19 </a:t>
            </a:r>
            <a:r>
              <a:rPr lang="zh-CN" altLang="en-US" sz="4000" dirty="0" smtClean="0"/>
              <a:t>搭建</a:t>
            </a:r>
            <a:r>
              <a:rPr lang="en-US" altLang="zh-CN" sz="4000" dirty="0" err="1" smtClean="0"/>
              <a:t>git</a:t>
            </a:r>
            <a:r>
              <a:rPr lang="zh-CN" altLang="en-US" sz="4000" dirty="0" smtClean="0"/>
              <a:t>服务器</a:t>
            </a:r>
            <a:endParaRPr lang="zh-CN" altLang="en-US" sz="4000" dirty="0"/>
          </a:p>
          <a:p>
            <a:pPr algn="l"/>
            <a:r>
              <a:rPr lang="en-US" altLang="zh-CN" sz="4000" dirty="0" smtClean="0"/>
              <a:t> 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create </a:t>
            </a:r>
            <a:r>
              <a:rPr lang="en-US" altLang="zh-CN" sz="2000" dirty="0"/>
              <a:t>mode 100644 01_input/requirements.txt</a:t>
            </a:r>
          </a:p>
          <a:p>
            <a:r>
              <a:rPr lang="en-US" altLang="zh-CN" sz="2000" dirty="0"/>
              <a:t> create mode 100644 02_design/prototype.pub</a:t>
            </a:r>
          </a:p>
          <a:p>
            <a:endParaRPr lang="zh-CN" altLang="en-US" sz="2000" dirty="0"/>
          </a:p>
          <a:p>
            <a:r>
              <a:rPr lang="en-US" altLang="zh-CN" sz="2000" dirty="0"/>
              <a:t>SYSSSC@SYSSSC-PC MINGW64 /c/Program Files/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/sample (master)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push origin master</a:t>
            </a:r>
          </a:p>
          <a:p>
            <a:r>
              <a:rPr lang="en-US" altLang="zh-CN" sz="2000" dirty="0"/>
              <a:t>Counting objects: 6, done.</a:t>
            </a:r>
          </a:p>
          <a:p>
            <a:r>
              <a:rPr lang="en-US" altLang="zh-CN" sz="2000" dirty="0"/>
              <a:t>Delta compression using up to 4 threads.</a:t>
            </a:r>
          </a:p>
          <a:p>
            <a:r>
              <a:rPr lang="en-US" altLang="zh-CN" sz="2000" dirty="0"/>
              <a:t>Compressing objects: 100% (3/3), done.</a:t>
            </a:r>
          </a:p>
          <a:p>
            <a:r>
              <a:rPr lang="en-US" altLang="zh-CN" sz="2000" dirty="0"/>
              <a:t>Writing objects: 100% (6/6), 4.84 </a:t>
            </a:r>
            <a:r>
              <a:rPr lang="en-US" altLang="zh-CN" sz="2000" dirty="0" err="1"/>
              <a:t>KiB</a:t>
            </a:r>
            <a:r>
              <a:rPr lang="en-US" altLang="zh-CN" sz="2000" dirty="0"/>
              <a:t> | 0 bytes/s, done.</a:t>
            </a:r>
          </a:p>
          <a:p>
            <a:r>
              <a:rPr lang="sv-SE" altLang="zh-CN" sz="2000" dirty="0"/>
              <a:t>Total 6 (delta 0), reused 0 (delta 0)</a:t>
            </a:r>
          </a:p>
          <a:p>
            <a:r>
              <a:rPr lang="en-US" altLang="zh-CN" sz="2000" dirty="0"/>
              <a:t>To git@120.24.168.76:/home/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sample.git</a:t>
            </a:r>
            <a:endParaRPr lang="en-US" altLang="zh-CN" sz="2000" dirty="0"/>
          </a:p>
          <a:p>
            <a:r>
              <a:rPr lang="en-US" altLang="zh-CN" sz="2000" dirty="0"/>
              <a:t> * [new branch]      master -&gt; master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657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/>
              <a:t>作业</a:t>
            </a:r>
            <a:endParaRPr lang="zh-CN" altLang="en-US" sz="4000" dirty="0"/>
          </a:p>
          <a:p>
            <a:pPr algn="l"/>
            <a:r>
              <a:rPr lang="en-US" altLang="zh-CN" sz="4000" dirty="0" smtClean="0"/>
              <a:t> 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/>
              <a:t>申请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账号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上创建一个版本库（</a:t>
            </a:r>
            <a:r>
              <a:rPr lang="en-US" altLang="zh-CN" sz="2000" dirty="0" smtClean="0"/>
              <a:t>lesson</a:t>
            </a:r>
            <a:r>
              <a:rPr lang="zh-CN" altLang="en-US" sz="2000" dirty="0" smtClean="0"/>
              <a:t>），在本地建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个文件夹</a:t>
            </a:r>
            <a:r>
              <a:rPr lang="en-US" altLang="zh-CN" sz="2000" dirty="0" smtClean="0"/>
              <a:t>lesson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lesson1</a:t>
            </a:r>
            <a:r>
              <a:rPr lang="zh-CN" altLang="en-US" sz="2000" dirty="0" smtClean="0"/>
              <a:t>，在</a:t>
            </a:r>
            <a:r>
              <a:rPr lang="en-US" altLang="zh-CN" sz="2000" dirty="0" smtClean="0"/>
              <a:t>lesson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lesson1</a:t>
            </a:r>
            <a:r>
              <a:rPr lang="zh-CN" altLang="en-US" sz="2000" dirty="0" smtClean="0"/>
              <a:t>文件夹里分别</a:t>
            </a:r>
            <a:r>
              <a:rPr lang="en-US" altLang="zh-CN" sz="2000" dirty="0" smtClean="0"/>
              <a:t>clone</a:t>
            </a:r>
            <a:r>
              <a:rPr lang="zh-CN" altLang="en-US" sz="2000" dirty="0"/>
              <a:t> 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上创建的</a:t>
            </a:r>
            <a:r>
              <a:rPr lang="en-US" altLang="zh-CN" sz="2000" dirty="0" smtClean="0"/>
              <a:t>lesson</a:t>
            </a:r>
            <a:r>
              <a:rPr lang="zh-CN" altLang="en-US" sz="2000" dirty="0" smtClean="0"/>
              <a:t>版本库。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lesson</a:t>
            </a:r>
            <a:r>
              <a:rPr lang="zh-CN" altLang="en-US" sz="2000" dirty="0" smtClean="0"/>
              <a:t>文件夹的</a:t>
            </a:r>
            <a:r>
              <a:rPr lang="en-US" altLang="zh-CN" sz="2000" dirty="0" smtClean="0"/>
              <a:t>lesson</a:t>
            </a:r>
            <a:r>
              <a:rPr lang="zh-CN" altLang="en-US" sz="2000" dirty="0" smtClean="0"/>
              <a:t>本地库中创建</a:t>
            </a:r>
            <a:r>
              <a:rPr lang="en-US" altLang="zh-CN" sz="2000" dirty="0" smtClean="0"/>
              <a:t>readme.txt</a:t>
            </a:r>
            <a:r>
              <a:rPr lang="zh-CN" altLang="en-US" sz="2000" dirty="0" smtClean="0"/>
              <a:t>文件，内容如下，并且上传到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上。</a:t>
            </a:r>
            <a:endParaRPr lang="en-US" altLang="zh-CN" sz="2000" dirty="0" smtClean="0"/>
          </a:p>
          <a:p>
            <a:r>
              <a:rPr lang="zh-CN" altLang="en-US" sz="2000" dirty="0" smtClean="0"/>
              <a:t>内容：</a:t>
            </a:r>
            <a:endParaRPr lang="en-US" altLang="zh-CN" sz="2000" dirty="0" smtClean="0"/>
          </a:p>
          <a:p>
            <a:r>
              <a:rPr lang="zh-CN" altLang="en-US" sz="2000" dirty="0" smtClean="0"/>
              <a:t>课后作业 </a:t>
            </a:r>
            <a:r>
              <a:rPr lang="en-US" altLang="zh-CN" sz="2000" dirty="0" smtClean="0"/>
              <a:t>lesson</a:t>
            </a:r>
          </a:p>
          <a:p>
            <a:r>
              <a:rPr lang="en-US" altLang="zh-CN" sz="2000" dirty="0" smtClean="0"/>
              <a:t>commit message :</a:t>
            </a:r>
          </a:p>
          <a:p>
            <a:r>
              <a:rPr lang="zh-CN" altLang="en-US" sz="2000" dirty="0" smtClean="0"/>
              <a:t>课后</a:t>
            </a:r>
            <a:r>
              <a:rPr lang="zh-CN" altLang="en-US" sz="2000" dirty="0"/>
              <a:t>作业 </a:t>
            </a:r>
            <a:r>
              <a:rPr lang="en-US" altLang="zh-CN" sz="2000" dirty="0"/>
              <a:t>lesson</a:t>
            </a:r>
          </a:p>
          <a:p>
            <a:r>
              <a:rPr lang="en-US" altLang="zh-CN" sz="2000" dirty="0" smtClean="0"/>
              <a:t>4.      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lesson1</a:t>
            </a:r>
            <a:r>
              <a:rPr lang="zh-CN" altLang="en-US" sz="2000" dirty="0" smtClean="0"/>
              <a:t>文件夹</a:t>
            </a:r>
            <a:r>
              <a:rPr lang="zh-CN" altLang="en-US" sz="2000" dirty="0"/>
              <a:t>的</a:t>
            </a:r>
            <a:r>
              <a:rPr lang="en-US" altLang="zh-CN" sz="2000" dirty="0"/>
              <a:t>lesson</a:t>
            </a:r>
            <a:r>
              <a:rPr lang="zh-CN" altLang="en-US" sz="2000" dirty="0"/>
              <a:t>本地库</a:t>
            </a:r>
            <a:r>
              <a:rPr lang="zh-CN" altLang="en-US" sz="2000" dirty="0" smtClean="0"/>
              <a:t>中用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pull</a:t>
            </a:r>
            <a:r>
              <a:rPr lang="zh-CN" altLang="en-US" sz="2000" dirty="0" smtClean="0"/>
              <a:t>取得最新的内容。然后参考下面内容修改</a:t>
            </a:r>
            <a:r>
              <a:rPr lang="en-US" altLang="zh-CN" sz="2000" dirty="0" smtClean="0"/>
              <a:t>readme.txt</a:t>
            </a:r>
            <a:r>
              <a:rPr lang="zh-CN" altLang="en-US" sz="2000" dirty="0" smtClean="0"/>
              <a:t>文件。</a:t>
            </a:r>
            <a:endParaRPr lang="en-US" altLang="zh-CN" sz="2000" dirty="0" smtClean="0"/>
          </a:p>
          <a:p>
            <a:r>
              <a:rPr lang="zh-CN" altLang="en-US" sz="2000" dirty="0"/>
              <a:t>内容：</a:t>
            </a:r>
            <a:endParaRPr lang="en-US" altLang="zh-CN" sz="2000" dirty="0"/>
          </a:p>
          <a:p>
            <a:r>
              <a:rPr lang="zh-CN" altLang="en-US" sz="2000" dirty="0"/>
              <a:t>课后作业 </a:t>
            </a:r>
            <a:r>
              <a:rPr lang="en-US" altLang="zh-CN" sz="2000" dirty="0" smtClean="0"/>
              <a:t>lesson</a:t>
            </a:r>
          </a:p>
          <a:p>
            <a:r>
              <a:rPr lang="zh-CN" altLang="en-US" sz="2000" dirty="0"/>
              <a:t>课后作业 </a:t>
            </a:r>
            <a:r>
              <a:rPr lang="en-US" altLang="zh-CN" sz="2000" dirty="0" smtClean="0"/>
              <a:t>lesson1</a:t>
            </a:r>
            <a:endParaRPr lang="en-US" altLang="zh-CN" sz="2000" dirty="0"/>
          </a:p>
          <a:p>
            <a:r>
              <a:rPr lang="en-US" altLang="zh-CN" sz="2000" dirty="0"/>
              <a:t>commit message :</a:t>
            </a:r>
          </a:p>
          <a:p>
            <a:r>
              <a:rPr lang="zh-CN" altLang="en-US" sz="2000" dirty="0"/>
              <a:t>课后作业 </a:t>
            </a:r>
            <a:r>
              <a:rPr lang="en-US" altLang="zh-CN" sz="2000" dirty="0" smtClean="0"/>
              <a:t>lesson1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6680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/>
              <a:t>作业</a:t>
            </a:r>
            <a:endParaRPr lang="zh-CN" altLang="en-US" sz="4000" dirty="0"/>
          </a:p>
          <a:p>
            <a:pPr algn="l"/>
            <a:r>
              <a:rPr lang="en-US" altLang="zh-CN" sz="4000" dirty="0" smtClean="0"/>
              <a:t> </a:t>
            </a:r>
            <a:endParaRPr lang="zh-CN" altLang="en-US" sz="4000" dirty="0"/>
          </a:p>
          <a:p>
            <a:pPr algn="l"/>
            <a:endParaRPr lang="zh-CN" altLang="en-US" sz="4000" dirty="0"/>
          </a:p>
          <a:p>
            <a:pPr algn="l"/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5633" y="1412776"/>
            <a:ext cx="85352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将修改内容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push</a:t>
            </a:r>
            <a:r>
              <a:rPr lang="zh-CN" altLang="en-US" sz="2000" dirty="0" smtClean="0"/>
              <a:t>到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的远程库上。</a:t>
            </a:r>
            <a:endParaRPr lang="en-US" altLang="zh-CN" sz="2000" dirty="0" smtClean="0"/>
          </a:p>
          <a:p>
            <a:pPr marL="457200" indent="-457200">
              <a:buAutoNum type="arabicPeriod" startAt="5"/>
            </a:pPr>
            <a:r>
              <a:rPr lang="zh-CN" altLang="en-US" sz="2000" dirty="0" smtClean="0"/>
              <a:t>切换到</a:t>
            </a:r>
            <a:r>
              <a:rPr lang="en-US" altLang="zh-CN" sz="2000" dirty="0" smtClean="0"/>
              <a:t>lesson</a:t>
            </a:r>
            <a:r>
              <a:rPr lang="zh-CN" altLang="en-US" sz="2000" dirty="0" smtClean="0"/>
              <a:t>目录的</a:t>
            </a:r>
            <a:r>
              <a:rPr lang="en-US" altLang="zh-CN" sz="2000" dirty="0" smtClean="0"/>
              <a:t>lesson</a:t>
            </a:r>
            <a:r>
              <a:rPr lang="zh-CN" altLang="en-US" sz="2000" dirty="0" smtClean="0"/>
              <a:t>本地库，在</a:t>
            </a:r>
            <a:r>
              <a:rPr lang="en-US" altLang="zh-CN" sz="2000" dirty="0" smtClean="0"/>
              <a:t>readme.txt</a:t>
            </a:r>
            <a:r>
              <a:rPr lang="zh-CN" altLang="en-US" sz="2000" dirty="0" smtClean="0"/>
              <a:t>文件末尾添加下面行：</a:t>
            </a:r>
            <a:endParaRPr lang="en-US" altLang="zh-CN" sz="2000" dirty="0" smtClean="0"/>
          </a:p>
          <a:p>
            <a:r>
              <a:rPr lang="zh-CN" altLang="en-US" sz="2000" dirty="0" smtClean="0"/>
              <a:t>解决冲突 </a:t>
            </a:r>
            <a:r>
              <a:rPr lang="en-US" altLang="zh-CN" sz="2000" dirty="0" smtClean="0"/>
              <a:t>lesson</a:t>
            </a:r>
          </a:p>
          <a:p>
            <a:r>
              <a:rPr lang="zh-CN" altLang="en-US" sz="2000" dirty="0" smtClean="0"/>
              <a:t>然后提交修改，并且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push</a:t>
            </a:r>
            <a:r>
              <a:rPr lang="zh-CN" altLang="en-US" sz="2000" dirty="0" smtClean="0"/>
              <a:t>到远程库。</a:t>
            </a:r>
            <a:endParaRPr lang="en-US" altLang="zh-CN" sz="2000" dirty="0" smtClean="0"/>
          </a:p>
          <a:p>
            <a:pPr marL="457200" indent="-457200">
              <a:buAutoNum type="arabicPeriod" startAt="6"/>
            </a:pPr>
            <a:r>
              <a:rPr lang="zh-CN" altLang="en-US" sz="2000" dirty="0" smtClean="0"/>
              <a:t>解决冲突，文件内容如下，然后重新提交，并且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push</a:t>
            </a:r>
            <a:r>
              <a:rPr lang="zh-CN" altLang="en-US" sz="2000" dirty="0" smtClean="0"/>
              <a:t>到远程库。</a:t>
            </a:r>
            <a:endParaRPr lang="en-US" altLang="zh-CN" sz="2000" dirty="0" smtClean="0"/>
          </a:p>
          <a:p>
            <a:r>
              <a:rPr lang="zh-CN" altLang="en-US" sz="2000" dirty="0" smtClean="0"/>
              <a:t>文件内容：</a:t>
            </a:r>
            <a:endParaRPr lang="en-US" altLang="zh-CN" sz="2000" dirty="0" smtClean="0"/>
          </a:p>
          <a:p>
            <a:r>
              <a:rPr lang="zh-CN" altLang="en-US" sz="2000" dirty="0"/>
              <a:t>课后作业 </a:t>
            </a:r>
            <a:r>
              <a:rPr lang="en-US" altLang="zh-CN" sz="2000" dirty="0"/>
              <a:t>lesson</a:t>
            </a:r>
          </a:p>
          <a:p>
            <a:r>
              <a:rPr lang="zh-CN" altLang="en-US" sz="2000" dirty="0"/>
              <a:t>课后作业 </a:t>
            </a:r>
            <a:r>
              <a:rPr lang="en-US" altLang="zh-CN" sz="2000" dirty="0"/>
              <a:t>lesson1</a:t>
            </a:r>
          </a:p>
          <a:p>
            <a:r>
              <a:rPr lang="zh-CN" altLang="en-US" sz="2000" dirty="0"/>
              <a:t>解决冲突 </a:t>
            </a:r>
            <a:r>
              <a:rPr lang="en-US" altLang="zh-CN" sz="2000" dirty="0"/>
              <a:t>lesson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从第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步开始将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bash</a:t>
            </a:r>
            <a:r>
              <a:rPr lang="zh-CN" altLang="en-US" sz="2000" dirty="0" smtClean="0"/>
              <a:t>执行结果拷贝出来作为</a:t>
            </a:r>
            <a:r>
              <a:rPr lang="en-US" altLang="zh-CN" sz="2000" dirty="0" smtClean="0"/>
              <a:t>evidence</a:t>
            </a:r>
            <a:r>
              <a:rPr lang="zh-CN" altLang="en-US" sz="2000" dirty="0" smtClean="0"/>
              <a:t>。将执行结束的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上的版本库截图也作为</a:t>
            </a:r>
            <a:r>
              <a:rPr lang="en-US" altLang="zh-CN" sz="2000" dirty="0" smtClean="0"/>
              <a:t>evidence</a:t>
            </a:r>
            <a:r>
              <a:rPr lang="zh-CN" altLang="en-US" sz="2000" dirty="0" smtClean="0"/>
              <a:t>提交。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61540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16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5 </a:t>
            </a:r>
            <a:r>
              <a:rPr lang="zh-CN" altLang="en-US" sz="4000" dirty="0" smtClean="0"/>
              <a:t>创建</a:t>
            </a:r>
            <a:r>
              <a:rPr lang="zh-CN" altLang="en-US" sz="4000" dirty="0"/>
              <a:t>版本</a:t>
            </a:r>
            <a:r>
              <a:rPr lang="zh-CN" altLang="en-US" sz="4000" dirty="0" smtClean="0"/>
              <a:t>库</a:t>
            </a:r>
            <a:endParaRPr lang="zh-CN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357188" y="1484784"/>
            <a:ext cx="85352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创建空目录</a:t>
            </a:r>
            <a:endParaRPr lang="en-US" altLang="zh-CN" sz="2000" dirty="0" smtClean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mkdir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learngit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r>
              <a:rPr lang="en-US" altLang="zh-CN" sz="2000" dirty="0" smtClean="0"/>
              <a:t>$ </a:t>
            </a:r>
            <a:r>
              <a:rPr lang="en-US" altLang="zh-CN" sz="2000" dirty="0"/>
              <a:t>cd </a:t>
            </a:r>
            <a:r>
              <a:rPr lang="en-US" altLang="zh-CN" sz="2000" dirty="0" err="1"/>
              <a:t>learngit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r>
              <a:rPr lang="en-US" altLang="zh-CN" sz="2000" dirty="0" smtClean="0"/>
              <a:t>$ </a:t>
            </a:r>
            <a:r>
              <a:rPr lang="en-US" altLang="zh-CN" sz="2000" dirty="0" err="1"/>
              <a:t>pwd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learngit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2.</a:t>
            </a:r>
            <a:r>
              <a:rPr lang="zh-CN" altLang="en-US" sz="2000" dirty="0"/>
              <a:t>通过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init</a:t>
            </a:r>
            <a:r>
              <a:rPr lang="zh-CN" altLang="en-US" sz="2000" dirty="0"/>
              <a:t>命令把这个目录变成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可以管理的仓库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init</a:t>
            </a:r>
            <a:endParaRPr lang="en-US" altLang="zh-CN" sz="2000" dirty="0"/>
          </a:p>
          <a:p>
            <a:r>
              <a:rPr lang="en-US" altLang="zh-CN" sz="2000" dirty="0"/>
              <a:t>Initialized empty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repository in C:/Program Files/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/</a:t>
            </a:r>
            <a:r>
              <a:rPr lang="en-US" altLang="zh-CN" sz="2000" dirty="0" err="1"/>
              <a:t>learngit</a:t>
            </a:r>
            <a:r>
              <a:rPr lang="en-US" altLang="zh-CN" sz="2000" dirty="0"/>
              <a:t>/.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/</a:t>
            </a:r>
          </a:p>
          <a:p>
            <a:endParaRPr lang="zh-CN" altLang="en-US" sz="2000" dirty="0"/>
          </a:p>
          <a:p>
            <a:r>
              <a:rPr lang="en-US" altLang="zh-CN" sz="2000" dirty="0"/>
              <a:t>SYSSSC@SYSSSC-PC MINGW64 /</a:t>
            </a:r>
            <a:r>
              <a:rPr lang="en-US" altLang="zh-CN" sz="2000" dirty="0" err="1"/>
              <a:t>learngit</a:t>
            </a:r>
            <a:r>
              <a:rPr lang="en-US" altLang="zh-CN" sz="2000" dirty="0"/>
              <a:t> (master)</a:t>
            </a:r>
          </a:p>
          <a:p>
            <a:r>
              <a:rPr lang="zh-CN" altLang="en-US" sz="2000" dirty="0" smtClean="0"/>
              <a:t>把文件添加到版本库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1731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/>
              <a:t>5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创建</a:t>
            </a:r>
            <a:r>
              <a:rPr lang="zh-CN" altLang="en-US" sz="4000" dirty="0"/>
              <a:t>版本</a:t>
            </a:r>
            <a:r>
              <a:rPr lang="zh-CN" altLang="en-US" sz="4000" dirty="0" smtClean="0"/>
              <a:t>库</a:t>
            </a:r>
            <a:endParaRPr lang="zh-CN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357188" y="1484784"/>
            <a:ext cx="85352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编写</a:t>
            </a:r>
            <a:r>
              <a:rPr lang="en-US" altLang="zh-CN" sz="2000" dirty="0" smtClean="0"/>
              <a:t>readme.txt</a:t>
            </a:r>
            <a:r>
              <a:rPr lang="zh-CN" altLang="en-US" sz="2000" dirty="0" smtClean="0"/>
              <a:t>文件。</a:t>
            </a:r>
            <a:endParaRPr lang="en-US" altLang="zh-CN" sz="2000" dirty="0" smtClean="0"/>
          </a:p>
          <a:p>
            <a:r>
              <a:rPr lang="zh-CN" altLang="en-US" sz="2000" dirty="0" smtClean="0"/>
              <a:t>第一次修改</a:t>
            </a:r>
            <a:endParaRPr lang="en-US" altLang="zh-CN" sz="2000" dirty="0" smtClean="0"/>
          </a:p>
          <a:p>
            <a:r>
              <a:rPr lang="en-US" altLang="zh-CN" sz="2000" dirty="0" smtClean="0"/>
              <a:t>2.</a:t>
            </a:r>
            <a:r>
              <a:rPr lang="zh-CN" altLang="en-US" sz="2000" dirty="0"/>
              <a:t>用命令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add</a:t>
            </a:r>
            <a:r>
              <a:rPr lang="zh-CN" altLang="en-US" sz="2000" dirty="0"/>
              <a:t>告诉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，把文件添加到仓库：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add </a:t>
            </a:r>
            <a:r>
              <a:rPr lang="en-US" altLang="zh-CN" sz="2000" dirty="0" smtClean="0"/>
              <a:t>readme.txt</a:t>
            </a:r>
          </a:p>
          <a:p>
            <a:r>
              <a:rPr lang="zh-CN" altLang="en-US" sz="2000" dirty="0"/>
              <a:t>用命令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commit</a:t>
            </a:r>
            <a:r>
              <a:rPr lang="zh-CN" altLang="en-US" sz="2000" dirty="0"/>
              <a:t>告诉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，把文件提交到仓库：</a:t>
            </a:r>
          </a:p>
          <a:p>
            <a:endParaRPr lang="zh-CN" altLang="en-US" sz="2000" dirty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commit -m "wrote a readme file"</a:t>
            </a:r>
          </a:p>
          <a:p>
            <a:r>
              <a:rPr lang="en-US" altLang="zh-CN" sz="2000" dirty="0"/>
              <a:t>[master (root-commit) 7044a8f] wrote a readme file</a:t>
            </a:r>
          </a:p>
          <a:p>
            <a:r>
              <a:rPr lang="en-US" altLang="zh-CN" sz="2000" dirty="0"/>
              <a:t> 1 file changed, 2 insertions(+)</a:t>
            </a:r>
          </a:p>
          <a:p>
            <a:r>
              <a:rPr lang="en-US" altLang="zh-CN" sz="2000" dirty="0"/>
              <a:t> create mode 100644 readme.txt</a:t>
            </a:r>
          </a:p>
          <a:p>
            <a:endParaRPr lang="zh-CN" altLang="en-US" sz="2000" dirty="0"/>
          </a:p>
          <a:p>
            <a:r>
              <a:rPr lang="en-US" altLang="zh-CN" sz="2000" dirty="0"/>
              <a:t>SYSSSC@SYSSSC-PC MINGW64 /</a:t>
            </a:r>
            <a:r>
              <a:rPr lang="en-US" altLang="zh-CN" sz="2000" dirty="0" err="1"/>
              <a:t>learngit</a:t>
            </a:r>
            <a:r>
              <a:rPr lang="en-US" altLang="zh-CN" sz="2000" dirty="0"/>
              <a:t> (master)</a:t>
            </a:r>
          </a:p>
        </p:txBody>
      </p:sp>
    </p:spTree>
    <p:extLst>
      <p:ext uri="{BB962C8B-B14F-4D97-AF65-F5344CB8AC3E}">
        <p14:creationId xmlns:p14="http://schemas.microsoft.com/office/powerpoint/2010/main" val="308509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6 </a:t>
            </a:r>
            <a:r>
              <a:rPr lang="zh-CN" altLang="en-US" sz="4000" dirty="0" smtClean="0"/>
              <a:t>版本回退</a:t>
            </a:r>
            <a:endParaRPr lang="zh-CN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357188" y="1484784"/>
            <a:ext cx="85352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现在，你已经学会了修改文件，然后把修改提交到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版本库，现在，再</a:t>
            </a:r>
            <a:r>
              <a:rPr lang="zh-CN" altLang="en-US" sz="2000" dirty="0" smtClean="0"/>
              <a:t>练习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次</a:t>
            </a:r>
            <a:r>
              <a:rPr lang="zh-CN" altLang="en-US" sz="2000" dirty="0"/>
              <a:t>，修改</a:t>
            </a:r>
            <a:r>
              <a:rPr lang="en-US" altLang="zh-CN" sz="2000" dirty="0"/>
              <a:t>readme.txt</a:t>
            </a:r>
            <a:r>
              <a:rPr lang="zh-CN" altLang="en-US" sz="2000" dirty="0"/>
              <a:t>文件如下：</a:t>
            </a:r>
            <a:endParaRPr lang="en-US" altLang="zh-CN" sz="2000" dirty="0" smtClean="0"/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add readme.txt</a:t>
            </a:r>
          </a:p>
          <a:p>
            <a:endParaRPr lang="zh-CN" altLang="en-US" sz="2000" dirty="0"/>
          </a:p>
          <a:p>
            <a:r>
              <a:rPr lang="en-US" altLang="zh-CN" sz="2000" dirty="0"/>
              <a:t>SYSSSC@SYSSSC-PC MINGW64 /</a:t>
            </a:r>
            <a:r>
              <a:rPr lang="en-US" altLang="zh-CN" sz="2000" dirty="0" err="1"/>
              <a:t>learngit</a:t>
            </a:r>
            <a:r>
              <a:rPr lang="en-US" altLang="zh-CN" sz="2000" dirty="0"/>
              <a:t> (master)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commit -m "</a:t>
            </a:r>
            <a:r>
              <a:rPr lang="zh-CN" altLang="en-US" sz="2000" dirty="0"/>
              <a:t>第二次修改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[master 6532c50] </a:t>
            </a:r>
            <a:r>
              <a:rPr lang="zh-CN" altLang="en-US" sz="2000" dirty="0"/>
              <a:t>第二次修改</a:t>
            </a:r>
          </a:p>
          <a:p>
            <a:r>
              <a:rPr lang="en-US" altLang="zh-CN" sz="2000" dirty="0"/>
              <a:t> 1 file changed, 2 insertions(+), 2 deletions(-)</a:t>
            </a:r>
          </a:p>
          <a:p>
            <a:endParaRPr lang="zh-CN" altLang="en-US" sz="2000" dirty="0"/>
          </a:p>
          <a:p>
            <a:r>
              <a:rPr lang="en-US" altLang="zh-CN" sz="2000" dirty="0"/>
              <a:t>SYSSSC@SYSSSC-PC MINGW64 /</a:t>
            </a:r>
            <a:r>
              <a:rPr lang="en-US" altLang="zh-CN" sz="2000" dirty="0" err="1"/>
              <a:t>learngit</a:t>
            </a:r>
            <a:r>
              <a:rPr lang="en-US" altLang="zh-CN" sz="2000" dirty="0"/>
              <a:t> (master)</a:t>
            </a:r>
          </a:p>
          <a:p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add readme.txt</a:t>
            </a:r>
          </a:p>
          <a:p>
            <a:endParaRPr lang="zh-CN" altLang="en-US" sz="2000" dirty="0"/>
          </a:p>
          <a:p>
            <a:r>
              <a:rPr lang="en-US" altLang="zh-CN" sz="2000" dirty="0"/>
              <a:t>SYSSSC@SYSSSC-PC MINGW64 /</a:t>
            </a:r>
            <a:r>
              <a:rPr lang="en-US" altLang="zh-CN" sz="2000" dirty="0" err="1"/>
              <a:t>learngit</a:t>
            </a:r>
            <a:r>
              <a:rPr lang="en-US" altLang="zh-CN" sz="2000" dirty="0"/>
              <a:t> (master</a:t>
            </a:r>
            <a:r>
              <a:rPr lang="en-US" altLang="zh-CN" sz="2000" dirty="0" smtClean="0"/>
              <a:t>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8937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620689"/>
            <a:ext cx="8229600" cy="6480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6 </a:t>
            </a:r>
            <a:r>
              <a:rPr lang="zh-CN" altLang="en-US" sz="4000" dirty="0" smtClean="0"/>
              <a:t>版本回退</a:t>
            </a:r>
            <a:endParaRPr lang="zh-CN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357188" y="1484784"/>
            <a:ext cx="85352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commit -m "</a:t>
            </a:r>
            <a:r>
              <a:rPr lang="zh-CN" altLang="en-US" sz="2000" dirty="0"/>
              <a:t>第三次修改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[master 69717f0] </a:t>
            </a:r>
            <a:r>
              <a:rPr lang="zh-CN" altLang="en-US" sz="2000" dirty="0"/>
              <a:t>第三次修改</a:t>
            </a:r>
          </a:p>
          <a:p>
            <a:r>
              <a:rPr lang="en-US" altLang="zh-CN" sz="2000" dirty="0"/>
              <a:t> 1 file changed, 1 insertion(+)</a:t>
            </a:r>
          </a:p>
          <a:p>
            <a:endParaRPr lang="zh-CN" altLang="en-US" sz="2000" dirty="0"/>
          </a:p>
          <a:p>
            <a:r>
              <a:rPr lang="en-US" altLang="zh-CN" sz="2000" dirty="0"/>
              <a:t>SYSSSC@SYSSSC-PC MINGW64 /</a:t>
            </a:r>
            <a:r>
              <a:rPr lang="en-US" altLang="zh-CN" sz="2000" dirty="0" err="1"/>
              <a:t>learngit</a:t>
            </a:r>
            <a:r>
              <a:rPr lang="en-US" altLang="zh-CN" sz="2000" dirty="0"/>
              <a:t> (master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r>
              <a:rPr lang="zh-CN" altLang="en-US" sz="2000" dirty="0" smtClean="0"/>
              <a:t>现在我们回顾下我们提交了几个版本到版本库。</a:t>
            </a:r>
            <a:endParaRPr lang="en-US" altLang="zh-CN" sz="2000" dirty="0" smtClean="0"/>
          </a:p>
          <a:p>
            <a:r>
              <a:rPr lang="zh-CN" altLang="en-US" sz="2000" dirty="0"/>
              <a:t>现在，我们回顾一下</a:t>
            </a:r>
            <a:r>
              <a:rPr lang="en-US" altLang="zh-CN" sz="2000" dirty="0"/>
              <a:t>readme.txt</a:t>
            </a:r>
            <a:r>
              <a:rPr lang="zh-CN" altLang="en-US" sz="2000" dirty="0"/>
              <a:t>文件一共有几个版本被提交到</a:t>
            </a:r>
            <a:r>
              <a:rPr lang="en-US" altLang="zh-CN" sz="2000" dirty="0" err="1"/>
              <a:t>Git</a:t>
            </a:r>
            <a:r>
              <a:rPr lang="zh-CN" altLang="en-US" sz="2000" dirty="0"/>
              <a:t>仓库里了</a:t>
            </a:r>
            <a:r>
              <a:rPr lang="zh-CN" altLang="en-US" sz="2000" dirty="0" smtClean="0"/>
              <a:t>：</a:t>
            </a:r>
            <a:endParaRPr lang="zh-CN" altLang="en-US" sz="2000" dirty="0"/>
          </a:p>
          <a:p>
            <a:r>
              <a:rPr lang="zh-CN" altLang="en-US" sz="2000" dirty="0"/>
              <a:t>版本</a:t>
            </a:r>
            <a:r>
              <a:rPr lang="en-US" altLang="zh-CN" sz="2000" dirty="0"/>
              <a:t>1</a:t>
            </a:r>
            <a:r>
              <a:rPr lang="zh-CN" altLang="en-US" sz="2000" dirty="0"/>
              <a:t>：</a:t>
            </a:r>
            <a:r>
              <a:rPr lang="en-US" altLang="zh-CN" sz="2000" dirty="0"/>
              <a:t>wrote a readme </a:t>
            </a:r>
            <a:r>
              <a:rPr lang="en-US" altLang="zh-CN" sz="2000" dirty="0" smtClean="0"/>
              <a:t>file</a:t>
            </a:r>
            <a:endParaRPr lang="en-US" altLang="zh-CN" sz="2000" dirty="0"/>
          </a:p>
          <a:p>
            <a:r>
              <a:rPr lang="en-US" altLang="zh-CN" sz="2000" dirty="0" err="1"/>
              <a:t>Git</a:t>
            </a:r>
            <a:r>
              <a:rPr lang="en-US" altLang="zh-CN" sz="2000" dirty="0"/>
              <a:t> is a version control system.</a:t>
            </a:r>
          </a:p>
          <a:p>
            <a:r>
              <a:rPr lang="en-US" altLang="zh-CN" sz="2000" dirty="0" err="1"/>
              <a:t>Git</a:t>
            </a:r>
            <a:r>
              <a:rPr lang="en-US" altLang="zh-CN" sz="2000" dirty="0"/>
              <a:t> is free software.</a:t>
            </a:r>
          </a:p>
          <a:p>
            <a:r>
              <a:rPr lang="zh-CN" altLang="en-US" sz="2000" dirty="0"/>
              <a:t>版本</a:t>
            </a:r>
            <a:r>
              <a:rPr lang="en-US" altLang="zh-CN" sz="2000" dirty="0"/>
              <a:t>2</a:t>
            </a:r>
            <a:r>
              <a:rPr lang="zh-CN" altLang="en-US" sz="2000" dirty="0" smtClean="0"/>
              <a:t>：第二次修改</a:t>
            </a:r>
            <a:endParaRPr lang="en-US" altLang="zh-CN" sz="2000" dirty="0"/>
          </a:p>
          <a:p>
            <a:r>
              <a:rPr lang="zh-CN" altLang="en-US" sz="2000" dirty="0" smtClean="0"/>
              <a:t>第一次修改</a:t>
            </a:r>
            <a:endParaRPr lang="en-US" altLang="zh-CN" sz="2000" dirty="0" smtClean="0"/>
          </a:p>
          <a:p>
            <a:r>
              <a:rPr lang="zh-CN" altLang="en-US" sz="2000" dirty="0"/>
              <a:t>第二</a:t>
            </a:r>
            <a:r>
              <a:rPr lang="zh-CN" altLang="en-US" sz="2000" dirty="0" smtClean="0"/>
              <a:t>次修改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2277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6447</Words>
  <Application>Microsoft Office PowerPoint</Application>
  <PresentationFormat>全屏显示(4:3)</PresentationFormat>
  <Paragraphs>646</Paragraphs>
  <Slides>58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Office 主题​​</vt:lpstr>
      <vt:lpstr>PowerPoint 演示文稿</vt:lpstr>
      <vt:lpstr>版本控制软件-SVN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SYSSSC</cp:lastModifiedBy>
  <cp:revision>60</cp:revision>
  <dcterms:created xsi:type="dcterms:W3CDTF">2015-03-18T07:09:10Z</dcterms:created>
  <dcterms:modified xsi:type="dcterms:W3CDTF">2015-10-22T12:22:22Z</dcterms:modified>
</cp:coreProperties>
</file>