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61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32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57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78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63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76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69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16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9AF24-8624-4D69-8603-60C284268CB2}" type="datetimeFigureOut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9785B-7D5B-4738-85A4-EFBA3769E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57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72353"/>
            <a:ext cx="10515600" cy="5504610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、如何解除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系统的安全模式？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、为什么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不适合低延迟数据访问？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、为什么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无法高效存储大量小文件？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、为什么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不支持多用户写入及任意修改文件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HDFS</a:t>
            </a:r>
            <a:r>
              <a:rPr lang="zh-CN" altLang="en-US" dirty="0"/>
              <a:t>如何解决名称节点运行期间</a:t>
            </a:r>
            <a:r>
              <a:rPr lang="en-US" altLang="zh-CN" dirty="0" err="1"/>
              <a:t>EditLog</a:t>
            </a:r>
            <a:r>
              <a:rPr lang="zh-CN" altLang="en-US" dirty="0"/>
              <a:t>不断变大</a:t>
            </a:r>
            <a:r>
              <a:rPr lang="zh-CN" altLang="en-US"/>
              <a:t>的</a:t>
            </a:r>
            <a:r>
              <a:rPr lang="zh-CN" altLang="en-US" smtClean="0"/>
              <a:t>问题？</a:t>
            </a:r>
            <a:endParaRPr lang="zh-CN" altLang="en-US" dirty="0"/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71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61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GQ</dc:creator>
  <cp:lastModifiedBy>GQ</cp:lastModifiedBy>
  <cp:revision>3</cp:revision>
  <dcterms:created xsi:type="dcterms:W3CDTF">2020-03-19T13:10:51Z</dcterms:created>
  <dcterms:modified xsi:type="dcterms:W3CDTF">2020-03-22T09:09:15Z</dcterms:modified>
</cp:coreProperties>
</file>