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1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2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7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3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6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6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7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2353"/>
            <a:ext cx="10515600" cy="5504610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Map</a:t>
            </a:r>
            <a:r>
              <a:rPr lang="zh-CN" altLang="en-US" dirty="0"/>
              <a:t>任务为什么要进行分区操作，如何分区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MapReduce</a:t>
            </a:r>
            <a:r>
              <a:rPr lang="zh-CN" altLang="en-US" dirty="0" smtClean="0"/>
              <a:t>中多个</a:t>
            </a:r>
            <a:r>
              <a:rPr lang="en-US" altLang="zh-CN" dirty="0" smtClean="0"/>
              <a:t>Reduce</a:t>
            </a:r>
            <a:r>
              <a:rPr lang="zh-CN" altLang="en-US" dirty="0" smtClean="0"/>
              <a:t>任务的结果会做进一步的处理么</a:t>
            </a:r>
            <a:r>
              <a:rPr lang="en-US" altLang="zh-CN" dirty="0" smtClean="0"/>
              <a:t>?</a:t>
            </a:r>
            <a:r>
              <a:rPr lang="zh-CN" altLang="en-US" smtClean="0"/>
              <a:t>为什么？</a:t>
            </a:r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71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GQ</dc:creator>
  <cp:lastModifiedBy>GQ</cp:lastModifiedBy>
  <cp:revision>5</cp:revision>
  <dcterms:created xsi:type="dcterms:W3CDTF">2020-03-19T13:10:51Z</dcterms:created>
  <dcterms:modified xsi:type="dcterms:W3CDTF">2020-03-22T09:27:24Z</dcterms:modified>
</cp:coreProperties>
</file>