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AF24-8624-4D69-8603-60C284268CB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785B-7D5B-4738-85A4-EFBA3769E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61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AF24-8624-4D69-8603-60C284268CB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785B-7D5B-4738-85A4-EFBA3769E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32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AF24-8624-4D69-8603-60C284268CB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785B-7D5B-4738-85A4-EFBA3769E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57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AF24-8624-4D69-8603-60C284268CB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785B-7D5B-4738-85A4-EFBA3769E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78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AF24-8624-4D69-8603-60C284268CB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785B-7D5B-4738-85A4-EFBA3769E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AF24-8624-4D69-8603-60C284268CB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785B-7D5B-4738-85A4-EFBA3769E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AF24-8624-4D69-8603-60C284268CB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785B-7D5B-4738-85A4-EFBA3769E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63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AF24-8624-4D69-8603-60C284268CB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785B-7D5B-4738-85A4-EFBA3769E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AF24-8624-4D69-8603-60C284268CB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785B-7D5B-4738-85A4-EFBA3769E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76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AF24-8624-4D69-8603-60C284268CB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785B-7D5B-4738-85A4-EFBA3769E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69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AF24-8624-4D69-8603-60C284268CB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785B-7D5B-4738-85A4-EFBA3769E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16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9AF24-8624-4D69-8603-60C284268CB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9785B-7D5B-4738-85A4-EFBA3769E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57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72353"/>
            <a:ext cx="10515600" cy="5504610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、如果有两个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，重新画出用户咩有定义</a:t>
            </a:r>
            <a:r>
              <a:rPr lang="en-US" altLang="zh-CN" dirty="0" smtClean="0"/>
              <a:t>Combiner</a:t>
            </a:r>
            <a:r>
              <a:rPr lang="zh-CN" altLang="en-US" dirty="0" smtClean="0"/>
              <a:t>时的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过程示意图，并简要说明</a:t>
            </a:r>
            <a:r>
              <a:rPr lang="en-US" altLang="zh-CN" dirty="0" smtClean="0"/>
              <a:t>Shuffle</a:t>
            </a:r>
            <a:r>
              <a:rPr lang="zh-CN" altLang="en-US" smtClean="0"/>
              <a:t>过程。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719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28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GQ</dc:creator>
  <cp:lastModifiedBy>GQ</cp:lastModifiedBy>
  <cp:revision>4</cp:revision>
  <dcterms:created xsi:type="dcterms:W3CDTF">2020-03-19T13:10:51Z</dcterms:created>
  <dcterms:modified xsi:type="dcterms:W3CDTF">2020-03-22T09:35:13Z</dcterms:modified>
</cp:coreProperties>
</file>