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HospitalHelper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Tommy Madden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System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307850"/>
            <a:ext cx="354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Way Behind Technologically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doctors frustrated with EMR System Available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CHOC Hospital</a:t>
            </a:r>
            <a:endParaRPr sz="1800"/>
          </a:p>
        </p:txBody>
      </p:sp>
      <p:sp>
        <p:nvSpPr>
          <p:cNvPr id="142" name="Shape 142"/>
          <p:cNvSpPr/>
          <p:nvPr/>
        </p:nvSpPr>
        <p:spPr>
          <a:xfrm>
            <a:off x="3637100" y="3039950"/>
            <a:ext cx="5157000" cy="19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821" y="3012821"/>
            <a:ext cx="5196325" cy="19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Problem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26850"/>
            <a:ext cx="352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Swing Application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Connects to MySQL Database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data graphically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 hospitals view/manipulate/engage with data easier</a:t>
            </a:r>
            <a:endParaRPr sz="18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25" y="1840250"/>
            <a:ext cx="3627925" cy="24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Features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Ideally it would show more elaborate depictions and visualizations of data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 it in relation to other variables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artificial intelligence to compare each patient to data nationwide, show basic statistics as well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DocTerms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950" y="651425"/>
            <a:ext cx="4261375" cy="42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