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6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8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4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1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6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75D5-BB51-4950-90D9-A6D48679C7AB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35BE-856B-460A-90B2-0D524670C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4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441960" y="50742"/>
            <a:ext cx="12294039" cy="8390096"/>
            <a:chOff x="-441960" y="50742"/>
            <a:chExt cx="12294039" cy="8390096"/>
          </a:xfrm>
        </p:grpSpPr>
        <p:sp>
          <p:nvSpPr>
            <p:cNvPr id="40" name="矩形 39"/>
            <p:cNvSpPr/>
            <p:nvPr/>
          </p:nvSpPr>
          <p:spPr>
            <a:xfrm>
              <a:off x="-441960" y="81222"/>
              <a:ext cx="12294039" cy="831588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1036" y="1496772"/>
              <a:ext cx="8791863" cy="6830601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>
            <a:xfrm flipH="1">
              <a:off x="342953" y="2870167"/>
              <a:ext cx="9009159" cy="52782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9352111" y="2849112"/>
              <a:ext cx="0" cy="432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5347665" y="512407"/>
              <a:ext cx="4004447" cy="23577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lg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-323901" y="7917618"/>
                  <a:ext cx="6487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3901" y="7917618"/>
                  <a:ext cx="6487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762377" y="50742"/>
                  <a:ext cx="6509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377" y="50742"/>
                  <a:ext cx="65094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9064777" y="7188776"/>
                  <a:ext cx="6258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777" y="7188776"/>
                  <a:ext cx="62581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-129524" y="7088785"/>
                  <a:ext cx="15803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(surge)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9524" y="7088785"/>
                  <a:ext cx="1580304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2791" r="-6950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5756965" y="321217"/>
                  <a:ext cx="16266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(sway)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965" y="321217"/>
                  <a:ext cx="162666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2791" r="-6742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9347098" y="6627120"/>
                  <a:ext cx="179337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(heave)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7098" y="6627120"/>
                  <a:ext cx="1793376" cy="523220"/>
                </a:xfrm>
                <a:prstGeom prst="rect">
                  <a:avLst/>
                </a:prstGeom>
                <a:blipFill>
                  <a:blip r:embed="rId8"/>
                  <a:stretch>
                    <a:fillRect t="-11628" r="-5763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右弧形箭头 30"/>
            <p:cNvSpPr/>
            <p:nvPr/>
          </p:nvSpPr>
          <p:spPr>
            <a:xfrm>
              <a:off x="9059815" y="5625348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2" name="右弧形箭头 31"/>
            <p:cNvSpPr/>
            <p:nvPr/>
          </p:nvSpPr>
          <p:spPr>
            <a:xfrm rot="18448169">
              <a:off x="7246195" y="1492092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右弧形箭头 32"/>
            <p:cNvSpPr/>
            <p:nvPr/>
          </p:nvSpPr>
          <p:spPr>
            <a:xfrm rot="14498842">
              <a:off x="1613865" y="6923326"/>
              <a:ext cx="731520" cy="535432"/>
            </a:xfrm>
            <a:prstGeom prst="curvedLeftArrow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327237" y="6178700"/>
                  <a:ext cx="12967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(roll)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237" y="6178700"/>
                  <a:ext cx="1296702" cy="523220"/>
                </a:xfrm>
                <a:prstGeom prst="rect">
                  <a:avLst/>
                </a:prstGeom>
                <a:blipFill>
                  <a:blip r:embed="rId9"/>
                  <a:stretch>
                    <a:fillRect t="-12941" r="-8962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7698094" y="814049"/>
                  <a:ext cx="15148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(pitch)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094" y="814049"/>
                  <a:ext cx="1514838" cy="523220"/>
                </a:xfrm>
                <a:prstGeom prst="rect">
                  <a:avLst/>
                </a:prstGeom>
                <a:blipFill>
                  <a:blip r:embed="rId10"/>
                  <a:stretch>
                    <a:fillRect t="-12941" r="-7258" b="-3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9996737" y="5583768"/>
                  <a:ext cx="13707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(yaw) </a:t>
                  </a:r>
                  <a:endPara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6737" y="5583768"/>
                  <a:ext cx="1370760" cy="523220"/>
                </a:xfrm>
                <a:prstGeom prst="rect">
                  <a:avLst/>
                </a:prstGeom>
                <a:blipFill>
                  <a:blip r:embed="rId11"/>
                  <a:stretch>
                    <a:fillRect t="-12791" r="-8000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9616992" y="2464706"/>
                  <a:ext cx="6408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6992" y="2464706"/>
                  <a:ext cx="6408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文本框 29"/>
            <p:cNvSpPr txBox="1"/>
            <p:nvPr/>
          </p:nvSpPr>
          <p:spPr>
            <a:xfrm>
              <a:off x="6246740" y="3653721"/>
              <a:ext cx="856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五角星 9"/>
            <p:cNvSpPr/>
            <p:nvPr/>
          </p:nvSpPr>
          <p:spPr>
            <a:xfrm>
              <a:off x="6458903" y="4207741"/>
              <a:ext cx="432000" cy="432000"/>
            </a:xfrm>
            <a:prstGeom prst="star5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94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329997" y="750419"/>
            <a:ext cx="9226494" cy="6874835"/>
            <a:chOff x="1329997" y="750419"/>
            <a:chExt cx="9226494" cy="687483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17" b="26590"/>
            <a:stretch/>
          </p:blipFill>
          <p:spPr>
            <a:xfrm>
              <a:off x="1329997" y="2264979"/>
              <a:ext cx="9226494" cy="5360275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 flipH="1">
              <a:off x="3225800" y="3467100"/>
              <a:ext cx="5219702" cy="28391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4032252" y="4593588"/>
              <a:ext cx="2816313" cy="9831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254500" y="2420446"/>
              <a:ext cx="0" cy="33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6629400" y="1090121"/>
              <a:ext cx="0" cy="334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>
              <a:off x="4016375" y="2420446"/>
              <a:ext cx="206377" cy="31562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171950" y="56960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59550" y="43625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454650" y="4972106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3744130" y="2541117"/>
                  <a:ext cx="578172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b="0" dirty="0" smtClean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130" y="2541117"/>
                  <a:ext cx="578172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3517338" y="5576742"/>
                  <a:ext cx="718210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altLang="zh-CN" sz="2000" b="0" dirty="0" smtClean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338" y="5576742"/>
                  <a:ext cx="718210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36"/>
            <p:cNvSpPr/>
            <p:nvPr/>
          </p:nvSpPr>
          <p:spPr>
            <a:xfrm>
              <a:off x="3917950" y="55055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平行四边形 37"/>
            <p:cNvSpPr/>
            <p:nvPr/>
          </p:nvSpPr>
          <p:spPr>
            <a:xfrm rot="3297948">
              <a:off x="3791715" y="-863813"/>
              <a:ext cx="2488145" cy="5716610"/>
            </a:xfrm>
            <a:prstGeom prst="parallelogram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546850" y="100970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4159250" y="229240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6796849" y="2320012"/>
                  <a:ext cx="375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849" y="2320012"/>
                  <a:ext cx="37535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文本框 41"/>
            <p:cNvSpPr txBox="1"/>
            <p:nvPr/>
          </p:nvSpPr>
          <p:spPr>
            <a:xfrm>
              <a:off x="5341879" y="5136174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5819421" y="4385223"/>
                  <a:ext cx="3875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421" y="4385223"/>
                  <a:ext cx="3875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/>
            <p:cNvCxnSpPr/>
            <p:nvPr/>
          </p:nvCxnSpPr>
          <p:spPr>
            <a:xfrm>
              <a:off x="6642101" y="1132138"/>
              <a:ext cx="228897" cy="345478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6800850" y="4527606"/>
              <a:ext cx="144000" cy="144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1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智焕</dc:creator>
  <cp:lastModifiedBy>胡 智焕</cp:lastModifiedBy>
  <cp:revision>12</cp:revision>
  <dcterms:created xsi:type="dcterms:W3CDTF">2019-04-05T11:01:03Z</dcterms:created>
  <dcterms:modified xsi:type="dcterms:W3CDTF">2020-02-04T13:47:14Z</dcterms:modified>
</cp:coreProperties>
</file>