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54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38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0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14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41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18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34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0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66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42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91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175D5-BB51-4950-90D9-A6D48679C7AB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04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329997" y="750419"/>
            <a:ext cx="9226494" cy="6874835"/>
            <a:chOff x="1329997" y="750419"/>
            <a:chExt cx="9226494" cy="687483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17" b="26590"/>
            <a:stretch/>
          </p:blipFill>
          <p:spPr>
            <a:xfrm>
              <a:off x="1329997" y="2264979"/>
              <a:ext cx="9226494" cy="5360275"/>
            </a:xfrm>
            <a:prstGeom prst="rect">
              <a:avLst/>
            </a:prstGeom>
          </p:spPr>
        </p:pic>
        <p:cxnSp>
          <p:nvCxnSpPr>
            <p:cNvPr id="6" name="直接箭头连接符 5"/>
            <p:cNvCxnSpPr/>
            <p:nvPr/>
          </p:nvCxnSpPr>
          <p:spPr>
            <a:xfrm flipH="1">
              <a:off x="3225800" y="3467100"/>
              <a:ext cx="5219702" cy="283912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032252" y="4593588"/>
              <a:ext cx="2816313" cy="98315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4254500" y="2420446"/>
              <a:ext cx="0" cy="334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6629400" y="1090121"/>
              <a:ext cx="0" cy="334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4016375" y="2420446"/>
              <a:ext cx="206377" cy="315629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4171950" y="5696006"/>
              <a:ext cx="144000" cy="144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6559550" y="4362506"/>
              <a:ext cx="144000" cy="144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454650" y="4972106"/>
              <a:ext cx="144000" cy="144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3744130" y="2541117"/>
                  <a:ext cx="578172" cy="6771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oMath>
                    </m:oMathPara>
                  </a14:m>
                  <a:endParaRPr lang="en-US" altLang="zh-CN" b="0" dirty="0" smtClean="0"/>
                </a:p>
                <a:p>
                  <a:endParaRPr lang="zh-CN" altLang="en-US" dirty="0"/>
                </a:p>
              </p:txBody>
            </p:sp>
          </mc:Choice>
          <mc:Fallback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4130" y="2541117"/>
                  <a:ext cx="578172" cy="67710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3517338" y="5576742"/>
                  <a:ext cx="718210" cy="6771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altLang="zh-CN" sz="2000" b="0" dirty="0" smtClean="0"/>
                </a:p>
                <a:p>
                  <a:endParaRPr lang="zh-CN" altLang="en-US" dirty="0"/>
                </a:p>
              </p:txBody>
            </p:sp>
          </mc:Choice>
          <mc:Fallback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7338" y="5576742"/>
                  <a:ext cx="718210" cy="67710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椭圆 27"/>
            <p:cNvSpPr/>
            <p:nvPr/>
          </p:nvSpPr>
          <p:spPr>
            <a:xfrm>
              <a:off x="3917950" y="5505506"/>
              <a:ext cx="144000" cy="144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平行四边形 28"/>
            <p:cNvSpPr/>
            <p:nvPr/>
          </p:nvSpPr>
          <p:spPr>
            <a:xfrm rot="3297948">
              <a:off x="3791715" y="-863813"/>
              <a:ext cx="2488145" cy="5716610"/>
            </a:xfrm>
            <a:prstGeom prst="parallelogram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6546850" y="100970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159250" y="229240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6796849" y="2320012"/>
                  <a:ext cx="3753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6849" y="2320012"/>
                  <a:ext cx="37535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本框 32"/>
            <p:cNvSpPr txBox="1"/>
            <p:nvPr/>
          </p:nvSpPr>
          <p:spPr>
            <a:xfrm>
              <a:off x="5341879" y="5136174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CoG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5819421" y="4385223"/>
                  <a:ext cx="3875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9421" y="4385223"/>
                  <a:ext cx="38754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接箭头连接符 34"/>
            <p:cNvCxnSpPr/>
            <p:nvPr/>
          </p:nvCxnSpPr>
          <p:spPr>
            <a:xfrm>
              <a:off x="6642101" y="1132138"/>
              <a:ext cx="228897" cy="345478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/>
            <p:nvPr/>
          </p:nvSpPr>
          <p:spPr>
            <a:xfrm>
              <a:off x="6800850" y="4527606"/>
              <a:ext cx="144000" cy="144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4852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智焕</dc:creator>
  <cp:lastModifiedBy>胡 智焕</cp:lastModifiedBy>
  <cp:revision>21</cp:revision>
  <dcterms:created xsi:type="dcterms:W3CDTF">2019-04-05T11:01:03Z</dcterms:created>
  <dcterms:modified xsi:type="dcterms:W3CDTF">2019-12-26T19:01:09Z</dcterms:modified>
</cp:coreProperties>
</file>