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1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0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9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707957" y="4854296"/>
            <a:ext cx="3111350" cy="2013623"/>
            <a:chOff x="3036367" y="1221527"/>
            <a:chExt cx="5531289" cy="3579773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4195072" y="1568147"/>
              <a:ext cx="833868" cy="9267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3280075" y="1741685"/>
              <a:ext cx="910600" cy="753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 rot="2460000">
              <a:off x="4098228" y="2275132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036367" y="1221527"/>
              <a:ext cx="3092207" cy="3001465"/>
            </a:xfrm>
            <a:custGeom>
              <a:avLst/>
              <a:gdLst>
                <a:gd name="connsiteX0" fmla="*/ 3092207 w 3092207"/>
                <a:gd name="connsiteY0" fmla="*/ 0 h 3001465"/>
                <a:gd name="connsiteX1" fmla="*/ 1849740 w 3092207"/>
                <a:gd name="connsiteY1" fmla="*/ 704995 h 3001465"/>
                <a:gd name="connsiteX2" fmla="*/ 872519 w 3092207"/>
                <a:gd name="connsiteY2" fmla="*/ 1535633 h 3001465"/>
                <a:gd name="connsiteX3" fmla="*/ 342027 w 3092207"/>
                <a:gd name="connsiteY3" fmla="*/ 2135926 h 3001465"/>
                <a:gd name="connsiteX4" fmla="*/ 0 w 3092207"/>
                <a:gd name="connsiteY4" fmla="*/ 3001465 h 300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207" h="3001465">
                  <a:moveTo>
                    <a:pt x="3092207" y="0"/>
                  </a:moveTo>
                  <a:cubicBezTo>
                    <a:pt x="2655947" y="224528"/>
                    <a:pt x="2219688" y="449056"/>
                    <a:pt x="1849740" y="704995"/>
                  </a:cubicBezTo>
                  <a:cubicBezTo>
                    <a:pt x="1479792" y="960934"/>
                    <a:pt x="1123804" y="1297145"/>
                    <a:pt x="872519" y="1535633"/>
                  </a:cubicBezTo>
                  <a:cubicBezTo>
                    <a:pt x="621234" y="1774121"/>
                    <a:pt x="487447" y="1891621"/>
                    <a:pt x="342027" y="2135926"/>
                  </a:cubicBezTo>
                  <a:cubicBezTo>
                    <a:pt x="196607" y="2380231"/>
                    <a:pt x="98303" y="2690848"/>
                    <a:pt x="0" y="30014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4223425" y="2533796"/>
              <a:ext cx="2861430" cy="9632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26734" y="2289544"/>
              <a:ext cx="441377" cy="12493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5930034" y="3097619"/>
              <a:ext cx="1199390" cy="427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6924311" y="1703157"/>
              <a:ext cx="1375091" cy="3008446"/>
            </a:xfrm>
            <a:custGeom>
              <a:avLst/>
              <a:gdLst>
                <a:gd name="connsiteX0" fmla="*/ 1375091 w 1375091"/>
                <a:gd name="connsiteY0" fmla="*/ 0 h 3008446"/>
                <a:gd name="connsiteX1" fmla="*/ 851579 w 1375091"/>
                <a:gd name="connsiteY1" fmla="*/ 551432 h 3008446"/>
                <a:gd name="connsiteX2" fmla="*/ 488611 w 1375091"/>
                <a:gd name="connsiteY2" fmla="*/ 1158706 h 3008446"/>
                <a:gd name="connsiteX3" fmla="*/ 251286 w 1375091"/>
                <a:gd name="connsiteY3" fmla="*/ 1717118 h 3008446"/>
                <a:gd name="connsiteX4" fmla="*/ 83762 w 1375091"/>
                <a:gd name="connsiteY4" fmla="*/ 2380232 h 3008446"/>
                <a:gd name="connsiteX5" fmla="*/ 0 w 1375091"/>
                <a:gd name="connsiteY5" fmla="*/ 3008446 h 300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091" h="3008446">
                  <a:moveTo>
                    <a:pt x="1375091" y="0"/>
                  </a:moveTo>
                  <a:cubicBezTo>
                    <a:pt x="1187208" y="179157"/>
                    <a:pt x="999326" y="358314"/>
                    <a:pt x="851579" y="551432"/>
                  </a:cubicBezTo>
                  <a:cubicBezTo>
                    <a:pt x="703832" y="744550"/>
                    <a:pt x="588660" y="964425"/>
                    <a:pt x="488611" y="1158706"/>
                  </a:cubicBezTo>
                  <a:cubicBezTo>
                    <a:pt x="388562" y="1352987"/>
                    <a:pt x="318761" y="1513530"/>
                    <a:pt x="251286" y="1717118"/>
                  </a:cubicBezTo>
                  <a:cubicBezTo>
                    <a:pt x="183811" y="1920706"/>
                    <a:pt x="125643" y="2165011"/>
                    <a:pt x="83762" y="2380232"/>
                  </a:cubicBezTo>
                  <a:cubicBezTo>
                    <a:pt x="41881" y="2595453"/>
                    <a:pt x="20940" y="2801949"/>
                    <a:pt x="0" y="30084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154656" y="2450034"/>
              <a:ext cx="488611" cy="1054003"/>
            </a:xfrm>
            <a:custGeom>
              <a:avLst/>
              <a:gdLst>
                <a:gd name="connsiteX0" fmla="*/ 488611 w 488611"/>
                <a:gd name="connsiteY0" fmla="*/ 0 h 1054003"/>
                <a:gd name="connsiteX1" fmla="*/ 251286 w 488611"/>
                <a:gd name="connsiteY1" fmla="*/ 390888 h 1054003"/>
                <a:gd name="connsiteX2" fmla="*/ 0 w 488611"/>
                <a:gd name="connsiteY2" fmla="*/ 1054003 h 10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611" h="1054003">
                  <a:moveTo>
                    <a:pt x="488611" y="0"/>
                  </a:moveTo>
                  <a:cubicBezTo>
                    <a:pt x="410666" y="107610"/>
                    <a:pt x="332721" y="215221"/>
                    <a:pt x="251286" y="390888"/>
                  </a:cubicBezTo>
                  <a:cubicBezTo>
                    <a:pt x="169851" y="566555"/>
                    <a:pt x="84925" y="810279"/>
                    <a:pt x="0" y="10540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arrow" w="med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114559" y="3443201"/>
                  <a:ext cx="786199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559" y="3443201"/>
                  <a:ext cx="786199" cy="441260"/>
                </a:xfrm>
                <a:prstGeom prst="rect">
                  <a:avLst/>
                </a:prstGeom>
                <a:blipFill>
                  <a:blip r:embed="rId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/>
            <p:cNvSpPr txBox="1"/>
            <p:nvPr/>
          </p:nvSpPr>
          <p:spPr>
            <a:xfrm>
              <a:off x="6971206" y="4360040"/>
              <a:ext cx="1596450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eference line</a:t>
              </a:r>
              <a:endParaRPr lang="zh-CN" alt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260000">
              <a:off x="6997482" y="331137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6985964" y="2527864"/>
                  <a:ext cx="582951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zh-CN" altLang="en-US" sz="1013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964" y="2527864"/>
                  <a:ext cx="582951" cy="4412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395443" y="2898995"/>
                  <a:ext cx="634247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zh-CN" altLang="en-US" sz="1013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443" y="2898995"/>
                  <a:ext cx="634247" cy="4412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300753" y="3109731"/>
                  <a:ext cx="817205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3" y="3109731"/>
                  <a:ext cx="817205" cy="441260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/>
            <p:cNvSpPr txBox="1"/>
            <p:nvPr/>
          </p:nvSpPr>
          <p:spPr>
            <a:xfrm>
              <a:off x="3153901" y="3825034"/>
              <a:ext cx="1220277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  <a:endParaRPr lang="zh-CN" alt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111252" y="2417138"/>
              <a:ext cx="180000" cy="1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63568" y="3405965"/>
              <a:ext cx="180000" cy="1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839140" y="2677767"/>
                  <a:ext cx="1051456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140" y="2677767"/>
                  <a:ext cx="1051456" cy="441260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305499" y="1564480"/>
                  <a:ext cx="588651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sz="1013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99" y="1564480"/>
                  <a:ext cx="588651" cy="4412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624107" y="1739619"/>
                  <a:ext cx="639947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13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sz="1013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07" y="1739619"/>
                  <a:ext cx="639947" cy="4412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343754" y="3565190"/>
                  <a:ext cx="798510" cy="44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1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754" y="3565190"/>
                  <a:ext cx="798510" cy="441260"/>
                </a:xfrm>
                <a:prstGeom prst="rect">
                  <a:avLst/>
                </a:prstGeom>
                <a:blipFill>
                  <a:blip r:embed="rId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6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365183" y="1617043"/>
            <a:ext cx="4962780" cy="8075598"/>
            <a:chOff x="1365183" y="1617043"/>
            <a:chExt cx="4962780" cy="8075598"/>
          </a:xfrm>
        </p:grpSpPr>
        <p:sp>
          <p:nvSpPr>
            <p:cNvPr id="4" name="矩形 3"/>
            <p:cNvSpPr/>
            <p:nvPr/>
          </p:nvSpPr>
          <p:spPr>
            <a:xfrm>
              <a:off x="4196614" y="1694045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line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5183" y="1694045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Waypoints smoothing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>
              <a:stCxn id="7" idx="3"/>
              <a:endCxn id="4" idx="1"/>
            </p:cNvCxnSpPr>
            <p:nvPr/>
          </p:nvCxnSpPr>
          <p:spPr>
            <a:xfrm>
              <a:off x="2914851" y="2074244"/>
              <a:ext cx="1281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168447" y="161704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4868777" y="2521822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040431" y="253144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196614" y="3328452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Frenet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65183" y="3318827"/>
              <a:ext cx="1549668" cy="76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estimation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17" idx="3"/>
              <a:endCxn id="16" idx="1"/>
            </p:cNvCxnSpPr>
            <p:nvPr/>
          </p:nvCxnSpPr>
          <p:spPr>
            <a:xfrm>
              <a:off x="2914851" y="3699026"/>
              <a:ext cx="1281763" cy="96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909082" y="328637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Cart2Frenet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3943018" y="4655133"/>
                  <a:ext cx="2059808" cy="7603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Frenet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Lattice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𝑙𝑜𝑛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018" y="4655133"/>
                  <a:ext cx="2059808" cy="760397"/>
                </a:xfrm>
                <a:prstGeom prst="rect">
                  <a:avLst/>
                </a:prstGeom>
                <a:blipFill>
                  <a:blip r:embed="rId2"/>
                  <a:stretch>
                    <a:fillRect r="-116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16" idx="2"/>
              <a:endCxn id="22" idx="0"/>
            </p:cNvCxnSpPr>
            <p:nvPr/>
          </p:nvCxnSpPr>
          <p:spPr>
            <a:xfrm>
              <a:off x="4971448" y="4088849"/>
              <a:ext cx="1474" cy="5662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135719" y="6121468"/>
              <a:ext cx="1671458" cy="6467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Cartesian Lattice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2" idx="2"/>
              <a:endCxn id="34" idx="0"/>
            </p:cNvCxnSpPr>
            <p:nvPr/>
          </p:nvCxnSpPr>
          <p:spPr>
            <a:xfrm flipH="1">
              <a:off x="4971448" y="5415530"/>
              <a:ext cx="1474" cy="705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040431" y="556151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Frenet2Cart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09925" y="7552732"/>
              <a:ext cx="1732547" cy="824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minimum cost trajectory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>
              <a:stCxn id="34" idx="2"/>
              <a:endCxn id="40" idx="0"/>
            </p:cNvCxnSpPr>
            <p:nvPr/>
          </p:nvCxnSpPr>
          <p:spPr>
            <a:xfrm>
              <a:off x="4971448" y="6768252"/>
              <a:ext cx="4751" cy="7844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040431" y="6846205"/>
              <a:ext cx="1110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Collision Checking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4235052" y="8957928"/>
                  <a:ext cx="1482353" cy="7347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Desired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052" y="8957928"/>
                  <a:ext cx="1482353" cy="7347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>
              <a:stCxn id="40" idx="2"/>
              <a:endCxn id="46" idx="0"/>
            </p:cNvCxnSpPr>
            <p:nvPr/>
          </p:nvCxnSpPr>
          <p:spPr>
            <a:xfrm>
              <a:off x="4976199" y="8377720"/>
              <a:ext cx="30" cy="5802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426729" y="8957927"/>
              <a:ext cx="1482353" cy="7347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6" idx="1"/>
              <a:endCxn id="52" idx="3"/>
            </p:cNvCxnSpPr>
            <p:nvPr/>
          </p:nvCxnSpPr>
          <p:spPr>
            <a:xfrm flipH="1" flipV="1">
              <a:off x="2909082" y="9325284"/>
              <a:ext cx="132597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2" idx="0"/>
              <a:endCxn id="59" idx="2"/>
            </p:cNvCxnSpPr>
            <p:nvPr/>
          </p:nvCxnSpPr>
          <p:spPr>
            <a:xfrm flipH="1" flipV="1">
              <a:off x="2167905" y="8377720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426728" y="7643007"/>
              <a:ext cx="1482353" cy="7347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Thrust allocation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429" y="5145707"/>
              <a:ext cx="1200950" cy="1200950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/>
            <p:nvPr/>
          </p:nvCxnSpPr>
          <p:spPr>
            <a:xfrm flipH="1" flipV="1">
              <a:off x="2140016" y="6772696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2140015" y="4215159"/>
              <a:ext cx="1" cy="5802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47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胡 智焕</cp:lastModifiedBy>
  <cp:revision>44</cp:revision>
  <dcterms:created xsi:type="dcterms:W3CDTF">2019-04-05T11:01:03Z</dcterms:created>
  <dcterms:modified xsi:type="dcterms:W3CDTF">2019-12-25T06:06:48Z</dcterms:modified>
</cp:coreProperties>
</file>