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58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6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646" autoAdjust="0"/>
  </p:normalViewPr>
  <p:slideViewPr>
    <p:cSldViewPr snapToGrid="0">
      <p:cViewPr varScale="1">
        <p:scale>
          <a:sx n="65" d="100"/>
          <a:sy n="65" d="100"/>
        </p:scale>
        <p:origin x="7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175D5-BB51-4950-90D9-A6D48679C7AB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35BE-856B-460A-90B2-0D524670C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8384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175D5-BB51-4950-90D9-A6D48679C7AB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35BE-856B-460A-90B2-0D524670C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00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175D5-BB51-4950-90D9-A6D48679C7AB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35BE-856B-460A-90B2-0D524670C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146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175D5-BB51-4950-90D9-A6D48679C7AB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35BE-856B-460A-90B2-0D524670C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7416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175D5-BB51-4950-90D9-A6D48679C7AB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35BE-856B-460A-90B2-0D524670C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0185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175D5-BB51-4950-90D9-A6D48679C7AB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35BE-856B-460A-90B2-0D524670C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5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175D5-BB51-4950-90D9-A6D48679C7AB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35BE-856B-460A-90B2-0D524670C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5342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175D5-BB51-4950-90D9-A6D48679C7AB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35BE-856B-460A-90B2-0D524670C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09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175D5-BB51-4950-90D9-A6D48679C7AB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35BE-856B-460A-90B2-0D524670C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668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175D5-BB51-4950-90D9-A6D48679C7AB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35BE-856B-460A-90B2-0D524670C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3427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175D5-BB51-4950-90D9-A6D48679C7AB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35BE-856B-460A-90B2-0D524670C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4918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175D5-BB51-4950-90D9-A6D48679C7AB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035BE-856B-460A-90B2-0D524670C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040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3" Type="http://schemas.openxmlformats.org/officeDocument/2006/relationships/image" Target="../media/image14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12.png"/><Relationship Id="rId15" Type="http://schemas.openxmlformats.org/officeDocument/2006/relationships/image" Target="../media/image41.png"/><Relationship Id="rId10" Type="http://schemas.openxmlformats.org/officeDocument/2006/relationships/image" Target="../media/image36.png"/><Relationship Id="rId4" Type="http://schemas.openxmlformats.org/officeDocument/2006/relationships/image" Target="../media/image15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14.png"/><Relationship Id="rId7" Type="http://schemas.openxmlformats.org/officeDocument/2006/relationships/image" Target="../media/image4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-441960" y="50742"/>
            <a:ext cx="12294039" cy="8390096"/>
            <a:chOff x="-441960" y="50742"/>
            <a:chExt cx="12294039" cy="8390096"/>
          </a:xfrm>
        </p:grpSpPr>
        <p:sp>
          <p:nvSpPr>
            <p:cNvPr id="40" name="矩形 39"/>
            <p:cNvSpPr/>
            <p:nvPr/>
          </p:nvSpPr>
          <p:spPr>
            <a:xfrm>
              <a:off x="-441960" y="81222"/>
              <a:ext cx="12294039" cy="8315881"/>
            </a:xfrm>
            <a:prstGeom prst="rect">
              <a:avLst/>
            </a:prstGeom>
            <a:solidFill>
              <a:srgbClr val="F6F6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1036" y="1496772"/>
              <a:ext cx="8791863" cy="6830601"/>
            </a:xfrm>
            <a:prstGeom prst="rect">
              <a:avLst/>
            </a:prstGeom>
          </p:spPr>
        </p:pic>
        <p:cxnSp>
          <p:nvCxnSpPr>
            <p:cNvPr id="7" name="直接箭头连接符 6"/>
            <p:cNvCxnSpPr/>
            <p:nvPr/>
          </p:nvCxnSpPr>
          <p:spPr>
            <a:xfrm flipH="1">
              <a:off x="342953" y="2870167"/>
              <a:ext cx="9009159" cy="527828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lg"/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/>
            <p:nvPr/>
          </p:nvCxnSpPr>
          <p:spPr>
            <a:xfrm>
              <a:off x="9352111" y="2849112"/>
              <a:ext cx="0" cy="4320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lg"/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>
            <a:xfrm flipH="1" flipV="1">
              <a:off x="5347665" y="512407"/>
              <a:ext cx="4004447" cy="235776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lg"/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/>
                <p:cNvSpPr txBox="1"/>
                <p:nvPr/>
              </p:nvSpPr>
              <p:spPr>
                <a:xfrm>
                  <a:off x="-323901" y="7917618"/>
                  <a:ext cx="64870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23" name="文本框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323901" y="7917618"/>
                  <a:ext cx="648704" cy="523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本框 23"/>
                <p:cNvSpPr txBox="1"/>
                <p:nvPr/>
              </p:nvSpPr>
              <p:spPr>
                <a:xfrm>
                  <a:off x="4762377" y="50742"/>
                  <a:ext cx="65094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24" name="文本框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62377" y="50742"/>
                  <a:ext cx="650947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本框 24"/>
                <p:cNvSpPr txBox="1"/>
                <p:nvPr/>
              </p:nvSpPr>
              <p:spPr>
                <a:xfrm>
                  <a:off x="9064777" y="7188776"/>
                  <a:ext cx="62581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25" name="文本框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64777" y="7188776"/>
                  <a:ext cx="625812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25"/>
                <p:cNvSpPr txBox="1"/>
                <p:nvPr/>
              </p:nvSpPr>
              <p:spPr>
                <a:xfrm>
                  <a:off x="-129524" y="7088785"/>
                  <a:ext cx="158030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altLang="zh-CN" sz="28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(surge) </a:t>
                  </a:r>
                  <a:endPara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6" name="文本框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29524" y="7088785"/>
                  <a:ext cx="1580304" cy="523220"/>
                </a:xfrm>
                <a:prstGeom prst="rect">
                  <a:avLst/>
                </a:prstGeom>
                <a:blipFill>
                  <a:blip r:embed="rId6"/>
                  <a:stretch>
                    <a:fillRect t="-12791" r="-6950" b="-3139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本框 26"/>
                <p:cNvSpPr txBox="1"/>
                <p:nvPr/>
              </p:nvSpPr>
              <p:spPr>
                <a:xfrm>
                  <a:off x="5756965" y="321217"/>
                  <a:ext cx="162666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a14:m>
                  <a:r>
                    <a:rPr lang="en-US" altLang="zh-CN" sz="28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(sway) </a:t>
                  </a:r>
                  <a:endPara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7" name="文本框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6965" y="321217"/>
                  <a:ext cx="1626664" cy="523220"/>
                </a:xfrm>
                <a:prstGeom prst="rect">
                  <a:avLst/>
                </a:prstGeom>
                <a:blipFill>
                  <a:blip r:embed="rId7"/>
                  <a:stretch>
                    <a:fillRect t="-12791" r="-6742" b="-3139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本框 27"/>
                <p:cNvSpPr txBox="1"/>
                <p:nvPr/>
              </p:nvSpPr>
              <p:spPr>
                <a:xfrm>
                  <a:off x="9347098" y="6627120"/>
                  <a:ext cx="1793376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a14:m>
                  <a:r>
                    <a:rPr lang="en-US" altLang="zh-CN" sz="28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(heave) </a:t>
                  </a:r>
                  <a:endPara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8" name="文本框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47098" y="6627120"/>
                  <a:ext cx="1793376" cy="523220"/>
                </a:xfrm>
                <a:prstGeom prst="rect">
                  <a:avLst/>
                </a:prstGeom>
                <a:blipFill>
                  <a:blip r:embed="rId8"/>
                  <a:stretch>
                    <a:fillRect t="-11628" r="-5763" b="-3139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右弧形箭头 30"/>
            <p:cNvSpPr/>
            <p:nvPr/>
          </p:nvSpPr>
          <p:spPr>
            <a:xfrm>
              <a:off x="9059815" y="5625348"/>
              <a:ext cx="731520" cy="535432"/>
            </a:xfrm>
            <a:prstGeom prst="curvedLeftArrow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32" name="右弧形箭头 31"/>
            <p:cNvSpPr/>
            <p:nvPr/>
          </p:nvSpPr>
          <p:spPr>
            <a:xfrm rot="18448169">
              <a:off x="7246195" y="1492092"/>
              <a:ext cx="731520" cy="535432"/>
            </a:xfrm>
            <a:prstGeom prst="curvedLeftArrow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33" name="右弧形箭头 32"/>
            <p:cNvSpPr/>
            <p:nvPr/>
          </p:nvSpPr>
          <p:spPr>
            <a:xfrm rot="14498842">
              <a:off x="1613865" y="6923326"/>
              <a:ext cx="731520" cy="535432"/>
            </a:xfrm>
            <a:prstGeom prst="curvedLeftArrow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文本框 35"/>
                <p:cNvSpPr txBox="1"/>
                <p:nvPr/>
              </p:nvSpPr>
              <p:spPr>
                <a:xfrm>
                  <a:off x="1327237" y="6178700"/>
                  <a:ext cx="129670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altLang="zh-CN" sz="28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(roll) </a:t>
                  </a:r>
                  <a:endPara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6" name="文本框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7237" y="6178700"/>
                  <a:ext cx="1296702" cy="523220"/>
                </a:xfrm>
                <a:prstGeom prst="rect">
                  <a:avLst/>
                </a:prstGeom>
                <a:blipFill>
                  <a:blip r:embed="rId9"/>
                  <a:stretch>
                    <a:fillRect t="-12941" r="-8962" b="-3294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本框 36"/>
                <p:cNvSpPr txBox="1"/>
                <p:nvPr/>
              </p:nvSpPr>
              <p:spPr>
                <a:xfrm>
                  <a:off x="7698094" y="814049"/>
                  <a:ext cx="1514838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altLang="zh-CN" sz="28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(pitch) </a:t>
                  </a:r>
                  <a:endPara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7" name="文本框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8094" y="814049"/>
                  <a:ext cx="1514838" cy="523220"/>
                </a:xfrm>
                <a:prstGeom prst="rect">
                  <a:avLst/>
                </a:prstGeom>
                <a:blipFill>
                  <a:blip r:embed="rId10"/>
                  <a:stretch>
                    <a:fillRect t="-12941" r="-7258" b="-3294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文本框 37"/>
                <p:cNvSpPr txBox="1"/>
                <p:nvPr/>
              </p:nvSpPr>
              <p:spPr>
                <a:xfrm>
                  <a:off x="9996737" y="5583768"/>
                  <a:ext cx="1370760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altLang="zh-CN" sz="28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(yaw) </a:t>
                  </a:r>
                  <a:endPara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8" name="文本框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96737" y="5583768"/>
                  <a:ext cx="1370760" cy="523220"/>
                </a:xfrm>
                <a:prstGeom prst="rect">
                  <a:avLst/>
                </a:prstGeom>
                <a:blipFill>
                  <a:blip r:embed="rId11"/>
                  <a:stretch>
                    <a:fillRect t="-12791" r="-8000" b="-3139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本框 28"/>
                <p:cNvSpPr txBox="1"/>
                <p:nvPr/>
              </p:nvSpPr>
              <p:spPr>
                <a:xfrm>
                  <a:off x="9616992" y="2464706"/>
                  <a:ext cx="640816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29" name="文本框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16992" y="2464706"/>
                  <a:ext cx="640816" cy="52322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文本框 29"/>
            <p:cNvSpPr txBox="1"/>
            <p:nvPr/>
          </p:nvSpPr>
          <p:spPr>
            <a:xfrm>
              <a:off x="6246740" y="3653721"/>
              <a:ext cx="85632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CoG</a:t>
              </a:r>
              <a:endPara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五角星 9"/>
            <p:cNvSpPr/>
            <p:nvPr/>
          </p:nvSpPr>
          <p:spPr>
            <a:xfrm>
              <a:off x="6458903" y="4207741"/>
              <a:ext cx="432000" cy="432000"/>
            </a:xfrm>
            <a:prstGeom prst="star5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89449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79829" y="1644096"/>
            <a:ext cx="12706484" cy="3524372"/>
            <a:chOff x="-79829" y="1644096"/>
            <a:chExt cx="12706484" cy="3524372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79829" y="2190311"/>
              <a:ext cx="3824514" cy="1617945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78695" y="1674471"/>
              <a:ext cx="2414838" cy="2349499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195432" y="1674471"/>
              <a:ext cx="2431223" cy="1974127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973761" y="1644096"/>
              <a:ext cx="1155726" cy="2510422"/>
            </a:xfrm>
            <a:prstGeom prst="rect">
              <a:avLst/>
            </a:prstGeom>
          </p:spPr>
        </p:pic>
        <p:sp>
          <p:nvSpPr>
            <p:cNvPr id="8" name="文本框 7"/>
            <p:cNvSpPr txBox="1"/>
            <p:nvPr/>
          </p:nvSpPr>
          <p:spPr>
            <a:xfrm>
              <a:off x="4583421" y="4245137"/>
              <a:ext cx="22506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(b) </a:t>
              </a: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全回转螺旋桨</a:t>
              </a:r>
              <a:endPara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(Azimuth Thruster)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705356" y="4245136"/>
              <a:ext cx="205742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AutoNum type="alphaLcParenBoth"/>
              </a:pP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隧道式螺旋桨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(Tunnel Thruster)</a:t>
              </a:r>
            </a:p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0373562" y="4245138"/>
              <a:ext cx="197964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(d) </a:t>
              </a: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固定式螺旋桨</a:t>
              </a:r>
              <a:endPara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(Fixed Propeller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8141901" y="4263426"/>
              <a:ext cx="114646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(c) </a:t>
              </a: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舵</a:t>
              </a:r>
              <a:endPara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Rudder)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4500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1375143" y="120500"/>
            <a:ext cx="8697814" cy="6535480"/>
            <a:chOff x="1375143" y="120500"/>
            <a:chExt cx="8697814" cy="6535480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14" t="9464" r="7269" b="3456"/>
            <a:stretch/>
          </p:blipFill>
          <p:spPr>
            <a:xfrm>
              <a:off x="1375143" y="120500"/>
              <a:ext cx="8697814" cy="6535480"/>
            </a:xfrm>
            <a:prstGeom prst="rect">
              <a:avLst/>
            </a:prstGeom>
          </p:spPr>
        </p:pic>
        <p:cxnSp>
          <p:nvCxnSpPr>
            <p:cNvPr id="6" name="直接连接符 5"/>
            <p:cNvCxnSpPr/>
            <p:nvPr/>
          </p:nvCxnSpPr>
          <p:spPr>
            <a:xfrm>
              <a:off x="5922525" y="1013638"/>
              <a:ext cx="0" cy="51390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6805028" y="2477385"/>
              <a:ext cx="0" cy="3600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/>
                <p:cNvSpPr txBox="1"/>
                <p:nvPr/>
              </p:nvSpPr>
              <p:spPr>
                <a:xfrm>
                  <a:off x="4412604" y="2108053"/>
                  <a:ext cx="10675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" name="文本框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2604" y="2108053"/>
                  <a:ext cx="1067536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/>
                <p:cNvSpPr txBox="1"/>
                <p:nvPr/>
              </p:nvSpPr>
              <p:spPr>
                <a:xfrm>
                  <a:off x="5875047" y="2687024"/>
                  <a:ext cx="894412" cy="4085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9" name="文本框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75047" y="2687024"/>
                  <a:ext cx="894412" cy="4085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/>
                <p:cNvSpPr txBox="1"/>
                <p:nvPr/>
              </p:nvSpPr>
              <p:spPr>
                <a:xfrm>
                  <a:off x="6662622" y="2108053"/>
                  <a:ext cx="8944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0" name="文本框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2622" y="2108053"/>
                  <a:ext cx="894412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直接连接符 10"/>
            <p:cNvCxnSpPr/>
            <p:nvPr/>
          </p:nvCxnSpPr>
          <p:spPr>
            <a:xfrm>
              <a:off x="5036479" y="2553895"/>
              <a:ext cx="0" cy="3600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5610638" y="3197385"/>
              <a:ext cx="0" cy="2880000"/>
            </a:xfrm>
            <a:prstGeom prst="line">
              <a:avLst/>
            </a:prstGeom>
            <a:ln w="19050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6223782" y="3190297"/>
              <a:ext cx="0" cy="2880000"/>
            </a:xfrm>
            <a:prstGeom prst="line">
              <a:avLst/>
            </a:prstGeom>
            <a:ln w="19050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/>
                <p:cNvSpPr txBox="1"/>
                <p:nvPr/>
              </p:nvSpPr>
              <p:spPr>
                <a:xfrm>
                  <a:off x="4964223" y="2698371"/>
                  <a:ext cx="1067536" cy="4085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4" name="文本框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4223" y="2698371"/>
                  <a:ext cx="1067536" cy="4085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22210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/>
        </p:nvGrpSpPr>
        <p:grpSpPr>
          <a:xfrm>
            <a:off x="2043074" y="1069103"/>
            <a:ext cx="4641071" cy="1337369"/>
            <a:chOff x="1360739" y="670560"/>
            <a:chExt cx="9149080" cy="2584171"/>
          </a:xfrm>
        </p:grpSpPr>
        <p:grpSp>
          <p:nvGrpSpPr>
            <p:cNvPr id="3" name="组合 2"/>
            <p:cNvGrpSpPr/>
            <p:nvPr/>
          </p:nvGrpSpPr>
          <p:grpSpPr>
            <a:xfrm>
              <a:off x="1360739" y="670560"/>
              <a:ext cx="9149080" cy="2584171"/>
              <a:chOff x="266027" y="1352580"/>
              <a:chExt cx="11724932" cy="3268057"/>
            </a:xfrm>
          </p:grpSpPr>
          <p:pic>
            <p:nvPicPr>
              <p:cNvPr id="4" name="图片 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66027" y="1352580"/>
                <a:ext cx="11724932" cy="3268057"/>
              </a:xfrm>
              <a:prstGeom prst="rect">
                <a:avLst/>
              </a:prstGeom>
            </p:spPr>
          </p:pic>
          <p:sp>
            <p:nvSpPr>
              <p:cNvPr id="2" name="矩形 1"/>
              <p:cNvSpPr/>
              <p:nvPr/>
            </p:nvSpPr>
            <p:spPr>
              <a:xfrm>
                <a:off x="1079770" y="1906838"/>
                <a:ext cx="9153728" cy="215953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577178" y="2111171"/>
                <a:ext cx="648507" cy="165343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9971343" y="2422403"/>
                <a:ext cx="1105453" cy="117915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9782783" y="2111171"/>
                <a:ext cx="1060315" cy="112840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0" name="矩形 29"/>
            <p:cNvSpPr/>
            <p:nvPr/>
          </p:nvSpPr>
          <p:spPr>
            <a:xfrm>
              <a:off x="8933893" y="2322786"/>
              <a:ext cx="462355" cy="255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cxnSp>
        <p:nvCxnSpPr>
          <p:cNvPr id="46" name="直接箭头连接符 45"/>
          <p:cNvCxnSpPr/>
          <p:nvPr/>
        </p:nvCxnSpPr>
        <p:spPr>
          <a:xfrm flipH="1" flipV="1">
            <a:off x="1198180" y="283780"/>
            <a:ext cx="0" cy="5065985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 flipV="1">
            <a:off x="1213133" y="5337733"/>
            <a:ext cx="6995446" cy="0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flipV="1">
            <a:off x="1198180" y="1737788"/>
            <a:ext cx="9522372" cy="3593167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>
            <a:off x="1213133" y="5344512"/>
            <a:ext cx="468522" cy="1203433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/>
              <p:cNvSpPr txBox="1"/>
              <p:nvPr/>
            </p:nvSpPr>
            <p:spPr>
              <a:xfrm>
                <a:off x="796275" y="99114"/>
                <a:ext cx="4019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zh-CN" altLang="en-US" i="1" dirty="0"/>
              </a:p>
            </p:txBody>
          </p:sp>
        </mc:Choice>
        <mc:Fallback xmlns="">
          <p:sp>
            <p:nvSpPr>
              <p:cNvPr id="56" name="文本框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275" y="99114"/>
                <a:ext cx="40190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/>
              <p:cNvSpPr txBox="1"/>
              <p:nvPr/>
            </p:nvSpPr>
            <p:spPr>
              <a:xfrm>
                <a:off x="8208579" y="5140638"/>
                <a:ext cx="3922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zh-CN" altLang="en-US" i="1" dirty="0"/>
              </a:p>
            </p:txBody>
          </p:sp>
        </mc:Choice>
        <mc:Fallback xmlns="">
          <p:sp>
            <p:nvSpPr>
              <p:cNvPr id="57" name="文本框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8579" y="5140638"/>
                <a:ext cx="39228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/>
              <p:cNvSpPr txBox="1"/>
              <p:nvPr/>
            </p:nvSpPr>
            <p:spPr>
              <a:xfrm>
                <a:off x="1696607" y="6363279"/>
                <a:ext cx="392287" cy="376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</m:oMath>
                  </m:oMathPara>
                </a14:m>
                <a:endParaRPr lang="zh-CN" altLang="en-US" i="1" dirty="0"/>
              </a:p>
            </p:txBody>
          </p:sp>
        </mc:Choice>
        <mc:Fallback xmlns="">
          <p:sp>
            <p:nvSpPr>
              <p:cNvPr id="58" name="文本框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6607" y="6363279"/>
                <a:ext cx="392287" cy="376770"/>
              </a:xfrm>
              <a:prstGeom prst="rect">
                <a:avLst/>
              </a:prstGeom>
              <a:blipFill>
                <a:blip r:embed="rId5"/>
                <a:stretch>
                  <a:fillRect t="-1613" r="-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本框 58"/>
              <p:cNvSpPr txBox="1"/>
              <p:nvPr/>
            </p:nvSpPr>
            <p:spPr>
              <a:xfrm>
                <a:off x="10524408" y="1233653"/>
                <a:ext cx="401905" cy="376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</m:oMath>
                  </m:oMathPara>
                </a14:m>
                <a:endParaRPr lang="zh-CN" altLang="en-US" i="1" dirty="0"/>
              </a:p>
            </p:txBody>
          </p:sp>
        </mc:Choice>
        <mc:Fallback xmlns="">
          <p:sp>
            <p:nvSpPr>
              <p:cNvPr id="59" name="文本框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4408" y="1233653"/>
                <a:ext cx="401905" cy="376770"/>
              </a:xfrm>
              <a:prstGeom prst="rect">
                <a:avLst/>
              </a:prstGeom>
              <a:blipFill>
                <a:blip r:embed="rId6"/>
                <a:stretch>
                  <a:fillRect t="-1613" r="-151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直接连接符 60"/>
          <p:cNvCxnSpPr>
            <a:stCxn id="5" idx="1"/>
          </p:cNvCxnSpPr>
          <p:nvPr/>
        </p:nvCxnSpPr>
        <p:spPr>
          <a:xfrm>
            <a:off x="2166237" y="1717850"/>
            <a:ext cx="4412754" cy="19937"/>
          </a:xfrm>
          <a:prstGeom prst="line">
            <a:avLst/>
          </a:prstGeom>
          <a:ln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椭圆 69"/>
          <p:cNvSpPr/>
          <p:nvPr/>
        </p:nvSpPr>
        <p:spPr>
          <a:xfrm>
            <a:off x="4025461" y="1645408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1" name="直接箭头连接符 70"/>
          <p:cNvCxnSpPr/>
          <p:nvPr/>
        </p:nvCxnSpPr>
        <p:spPr>
          <a:xfrm>
            <a:off x="4176833" y="1753620"/>
            <a:ext cx="3075305" cy="1304890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弧形 80"/>
          <p:cNvSpPr/>
          <p:nvPr/>
        </p:nvSpPr>
        <p:spPr>
          <a:xfrm rot="5990451">
            <a:off x="-690836" y="-3607419"/>
            <a:ext cx="8640000" cy="8640000"/>
          </a:xfrm>
          <a:prstGeom prst="arc">
            <a:avLst>
              <a:gd name="adj1" fmla="val 15658499"/>
              <a:gd name="adj2" fmla="val 2190269"/>
            </a:avLst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文本框 82"/>
              <p:cNvSpPr txBox="1"/>
              <p:nvPr/>
            </p:nvSpPr>
            <p:spPr>
              <a:xfrm>
                <a:off x="4372614" y="1257481"/>
                <a:ext cx="6223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𝑙𝑜𝑠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3" name="文本框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2614" y="1257481"/>
                <a:ext cx="62235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直接箭头连接符 83"/>
          <p:cNvCxnSpPr/>
          <p:nvPr/>
        </p:nvCxnSpPr>
        <p:spPr>
          <a:xfrm flipV="1">
            <a:off x="4093233" y="592939"/>
            <a:ext cx="0" cy="1017484"/>
          </a:xfrm>
          <a:prstGeom prst="straightConnector1">
            <a:avLst/>
          </a:prstGeom>
          <a:ln w="9525">
            <a:solidFill>
              <a:schemeClr val="tx1"/>
            </a:solidFill>
            <a:prstDash val="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弧形 86"/>
          <p:cNvSpPr/>
          <p:nvPr/>
        </p:nvSpPr>
        <p:spPr>
          <a:xfrm>
            <a:off x="3721910" y="1372842"/>
            <a:ext cx="781879" cy="939653"/>
          </a:xfrm>
          <a:prstGeom prst="arc">
            <a:avLst>
              <a:gd name="adj1" fmla="val 16200000"/>
              <a:gd name="adj2" fmla="val 5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文本框 87"/>
              <p:cNvSpPr txBox="1"/>
              <p:nvPr/>
            </p:nvSpPr>
            <p:spPr>
              <a:xfrm>
                <a:off x="3118672" y="1303000"/>
                <a:ext cx="9848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8" name="文本框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8672" y="1303000"/>
                <a:ext cx="984821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直接箭头连接符 88"/>
          <p:cNvCxnSpPr/>
          <p:nvPr/>
        </p:nvCxnSpPr>
        <p:spPr>
          <a:xfrm flipH="1" flipV="1">
            <a:off x="4137213" y="1796186"/>
            <a:ext cx="863925" cy="2083599"/>
          </a:xfrm>
          <a:prstGeom prst="straightConnector1">
            <a:avLst/>
          </a:prstGeom>
          <a:ln w="9525">
            <a:solidFill>
              <a:schemeClr val="tx1"/>
            </a:solidFill>
            <a:prstDash val="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矩形 90"/>
          <p:cNvSpPr/>
          <p:nvPr/>
        </p:nvSpPr>
        <p:spPr>
          <a:xfrm rot="20295674">
            <a:off x="4971371" y="3702185"/>
            <a:ext cx="174331" cy="16626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文本框 91"/>
              <p:cNvSpPr txBox="1"/>
              <p:nvPr/>
            </p:nvSpPr>
            <p:spPr>
              <a:xfrm>
                <a:off x="4025461" y="2689343"/>
                <a:ext cx="3875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2" name="文本框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5461" y="2689343"/>
                <a:ext cx="38754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文本框 92"/>
          <p:cNvSpPr txBox="1"/>
          <p:nvPr/>
        </p:nvSpPr>
        <p:spPr>
          <a:xfrm>
            <a:off x="8184518" y="2064949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WP2</a:t>
            </a:r>
            <a:endParaRPr lang="zh-CN" altLang="en-US" dirty="0"/>
          </a:p>
        </p:txBody>
      </p:sp>
      <p:sp>
        <p:nvSpPr>
          <p:cNvPr id="94" name="乘号 93"/>
          <p:cNvSpPr/>
          <p:nvPr/>
        </p:nvSpPr>
        <p:spPr>
          <a:xfrm>
            <a:off x="8338936" y="2453091"/>
            <a:ext cx="288000" cy="2880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文本框 94"/>
          <p:cNvSpPr txBox="1"/>
          <p:nvPr/>
        </p:nvSpPr>
        <p:spPr>
          <a:xfrm>
            <a:off x="2365177" y="4253865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WP1</a:t>
            </a:r>
            <a:endParaRPr lang="zh-CN" altLang="en-US" dirty="0"/>
          </a:p>
        </p:txBody>
      </p:sp>
      <p:sp>
        <p:nvSpPr>
          <p:cNvPr id="96" name="乘号 95"/>
          <p:cNvSpPr/>
          <p:nvPr/>
        </p:nvSpPr>
        <p:spPr>
          <a:xfrm>
            <a:off x="2574715" y="4619960"/>
            <a:ext cx="288000" cy="2880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文本框 96"/>
              <p:cNvSpPr txBox="1"/>
              <p:nvPr/>
            </p:nvSpPr>
            <p:spPr>
              <a:xfrm>
                <a:off x="5995862" y="2159718"/>
                <a:ext cx="730841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𝑝𝑝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7" name="文本框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5862" y="2159718"/>
                <a:ext cx="730841" cy="390748"/>
              </a:xfrm>
              <a:prstGeom prst="rect">
                <a:avLst/>
              </a:prstGeom>
              <a:blipFill>
                <a:blip r:embed="rId10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直接箭头连接符 97"/>
          <p:cNvCxnSpPr/>
          <p:nvPr/>
        </p:nvCxnSpPr>
        <p:spPr>
          <a:xfrm>
            <a:off x="7277876" y="3090392"/>
            <a:ext cx="1551370" cy="694926"/>
          </a:xfrm>
          <a:prstGeom prst="straightConnector1">
            <a:avLst/>
          </a:prstGeom>
          <a:ln w="9525">
            <a:solidFill>
              <a:schemeClr val="tx1"/>
            </a:solidFill>
            <a:prstDash val="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弧形 103"/>
          <p:cNvSpPr/>
          <p:nvPr/>
        </p:nvSpPr>
        <p:spPr>
          <a:xfrm rot="2280369">
            <a:off x="7380155" y="2689843"/>
            <a:ext cx="846839" cy="934722"/>
          </a:xfrm>
          <a:prstGeom prst="arc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本框 104"/>
              <p:cNvSpPr txBox="1"/>
              <p:nvPr/>
            </p:nvSpPr>
            <p:spPr>
              <a:xfrm>
                <a:off x="8258096" y="2893004"/>
                <a:ext cx="4681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5" name="文本框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8096" y="2893004"/>
                <a:ext cx="468141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弧形 105"/>
          <p:cNvSpPr/>
          <p:nvPr/>
        </p:nvSpPr>
        <p:spPr>
          <a:xfrm>
            <a:off x="876125" y="4875034"/>
            <a:ext cx="673549" cy="555901"/>
          </a:xfrm>
          <a:prstGeom prst="arc">
            <a:avLst>
              <a:gd name="adj1" fmla="val 16199995"/>
              <a:gd name="adj2" fmla="val 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文本框 106"/>
              <p:cNvSpPr txBox="1"/>
              <p:nvPr/>
            </p:nvSpPr>
            <p:spPr>
              <a:xfrm>
                <a:off x="1330382" y="4585920"/>
                <a:ext cx="4859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7" name="文本框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0382" y="4585920"/>
                <a:ext cx="485966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357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组合 97"/>
          <p:cNvGrpSpPr/>
          <p:nvPr/>
        </p:nvGrpSpPr>
        <p:grpSpPr>
          <a:xfrm>
            <a:off x="2499276" y="216311"/>
            <a:ext cx="5741150" cy="6441598"/>
            <a:chOff x="2499276" y="216311"/>
            <a:chExt cx="5741150" cy="6441598"/>
          </a:xfrm>
        </p:grpSpPr>
        <p:grpSp>
          <p:nvGrpSpPr>
            <p:cNvPr id="26" name="组合 25"/>
            <p:cNvGrpSpPr/>
            <p:nvPr/>
          </p:nvGrpSpPr>
          <p:grpSpPr>
            <a:xfrm rot="16200000">
              <a:off x="206344" y="2509243"/>
              <a:ext cx="6216143" cy="1630280"/>
              <a:chOff x="1425614" y="3598108"/>
              <a:chExt cx="10677994" cy="2584171"/>
            </a:xfrm>
          </p:grpSpPr>
          <p:grpSp>
            <p:nvGrpSpPr>
              <p:cNvPr id="17" name="组合 16"/>
              <p:cNvGrpSpPr/>
              <p:nvPr/>
            </p:nvGrpSpPr>
            <p:grpSpPr>
              <a:xfrm>
                <a:off x="2954528" y="3598108"/>
                <a:ext cx="9149080" cy="2584171"/>
                <a:chOff x="266027" y="1352580"/>
                <a:chExt cx="11724932" cy="3268057"/>
              </a:xfrm>
            </p:grpSpPr>
            <p:pic>
              <p:nvPicPr>
                <p:cNvPr id="18" name="图片 17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66027" y="1352580"/>
                  <a:ext cx="11724932" cy="3268057"/>
                </a:xfrm>
                <a:prstGeom prst="rect">
                  <a:avLst/>
                </a:prstGeom>
              </p:spPr>
            </p:pic>
            <p:sp>
              <p:nvSpPr>
                <p:cNvPr id="19" name="矩形 18"/>
                <p:cNvSpPr/>
                <p:nvPr/>
              </p:nvSpPr>
              <p:spPr>
                <a:xfrm>
                  <a:off x="1079770" y="1906838"/>
                  <a:ext cx="9153728" cy="215953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" name="矩形 19"/>
                <p:cNvSpPr/>
                <p:nvPr/>
              </p:nvSpPr>
              <p:spPr>
                <a:xfrm>
                  <a:off x="577178" y="2111171"/>
                  <a:ext cx="648507" cy="165343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" name="矩形 20"/>
                <p:cNvSpPr/>
                <p:nvPr/>
              </p:nvSpPr>
              <p:spPr>
                <a:xfrm>
                  <a:off x="10087583" y="2383277"/>
                  <a:ext cx="1060315" cy="112840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" name="矩形 21"/>
                <p:cNvSpPr/>
                <p:nvPr/>
              </p:nvSpPr>
              <p:spPr>
                <a:xfrm>
                  <a:off x="9782783" y="2111171"/>
                  <a:ext cx="1060315" cy="112840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" name="矩形 22"/>
                <p:cNvSpPr/>
                <p:nvPr/>
              </p:nvSpPr>
              <p:spPr>
                <a:xfrm>
                  <a:off x="9674156" y="2631574"/>
                  <a:ext cx="1060315" cy="112840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pic>
            <p:nvPicPr>
              <p:cNvPr id="34" name="图片 3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5400000">
                <a:off x="3149641" y="4449243"/>
                <a:ext cx="1071023" cy="869661"/>
              </a:xfrm>
              <a:prstGeom prst="rect">
                <a:avLst/>
              </a:prstGeom>
            </p:spPr>
          </p:pic>
          <p:pic>
            <p:nvPicPr>
              <p:cNvPr id="35" name="图片 34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7272917">
                <a:off x="2026752" y="4041417"/>
                <a:ext cx="574329" cy="1426453"/>
              </a:xfrm>
              <a:prstGeom prst="rect">
                <a:avLst/>
              </a:prstGeom>
            </p:spPr>
          </p:pic>
          <p:pic>
            <p:nvPicPr>
              <p:cNvPr id="24" name="图片 23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rot="5400000" flipV="1">
                <a:off x="9877157" y="4679171"/>
                <a:ext cx="1023251" cy="432882"/>
              </a:xfrm>
              <a:prstGeom prst="rect">
                <a:avLst/>
              </a:prstGeom>
            </p:spPr>
          </p:pic>
          <p:pic>
            <p:nvPicPr>
              <p:cNvPr id="25" name="图片 24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rot="5400000" flipV="1">
                <a:off x="10484366" y="4678590"/>
                <a:ext cx="1023251" cy="432882"/>
              </a:xfrm>
              <a:prstGeom prst="rect">
                <a:avLst/>
              </a:prstGeom>
            </p:spPr>
          </p:pic>
          <p:cxnSp>
            <p:nvCxnSpPr>
              <p:cNvPr id="41" name="直接连接符 40"/>
              <p:cNvCxnSpPr/>
              <p:nvPr/>
            </p:nvCxnSpPr>
            <p:spPr>
              <a:xfrm>
                <a:off x="1425614" y="4879446"/>
                <a:ext cx="10512843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弧形 29"/>
            <p:cNvSpPr/>
            <p:nvPr/>
          </p:nvSpPr>
          <p:spPr>
            <a:xfrm rot="9526758">
              <a:off x="3064111" y="5980972"/>
              <a:ext cx="265041" cy="433202"/>
            </a:xfrm>
            <a:prstGeom prst="arc">
              <a:avLst>
                <a:gd name="adj1" fmla="val 16016202"/>
                <a:gd name="adj2" fmla="val 366008"/>
              </a:avLst>
            </a:prstGeom>
            <a:ln w="952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文本框 30"/>
                <p:cNvSpPr txBox="1"/>
                <p:nvPr/>
              </p:nvSpPr>
              <p:spPr>
                <a:xfrm>
                  <a:off x="2798407" y="6288577"/>
                  <a:ext cx="4092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31" name="文本框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8407" y="6288577"/>
                  <a:ext cx="409215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直接箭头连接符 45"/>
            <p:cNvCxnSpPr/>
            <p:nvPr/>
          </p:nvCxnSpPr>
          <p:spPr>
            <a:xfrm flipH="1" flipV="1">
              <a:off x="3290111" y="3608438"/>
              <a:ext cx="0" cy="972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lg"/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/>
            <p:nvPr/>
          </p:nvCxnSpPr>
          <p:spPr>
            <a:xfrm flipV="1">
              <a:off x="3307716" y="4570346"/>
              <a:ext cx="97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lg"/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箭头连接符 51"/>
            <p:cNvCxnSpPr/>
            <p:nvPr/>
          </p:nvCxnSpPr>
          <p:spPr>
            <a:xfrm flipV="1">
              <a:off x="3307644" y="3633924"/>
              <a:ext cx="959556" cy="91299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lg"/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>
              <a:off x="3301234" y="3608439"/>
              <a:ext cx="972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>
              <a:off x="4267200" y="3635978"/>
              <a:ext cx="0" cy="972000"/>
            </a:xfrm>
            <a:prstGeom prst="line">
              <a:avLst/>
            </a:prstGeom>
            <a:ln w="12700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弧形 66"/>
            <p:cNvSpPr/>
            <p:nvPr/>
          </p:nvSpPr>
          <p:spPr>
            <a:xfrm rot="20954984">
              <a:off x="3138484" y="4014010"/>
              <a:ext cx="491584" cy="433202"/>
            </a:xfrm>
            <a:prstGeom prst="arc">
              <a:avLst>
                <a:gd name="adj1" fmla="val 16016202"/>
                <a:gd name="adj2" fmla="val 366008"/>
              </a:avLst>
            </a:prstGeom>
            <a:ln w="952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8" name="文本框 67"/>
                <p:cNvSpPr txBox="1"/>
                <p:nvPr/>
              </p:nvSpPr>
              <p:spPr>
                <a:xfrm>
                  <a:off x="3384276" y="3628514"/>
                  <a:ext cx="39203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68" name="文本框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4276" y="3628514"/>
                  <a:ext cx="392030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9" name="文本框 68"/>
                <p:cNvSpPr txBox="1"/>
                <p:nvPr/>
              </p:nvSpPr>
              <p:spPr>
                <a:xfrm>
                  <a:off x="2759135" y="3483821"/>
                  <a:ext cx="4936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69" name="文本框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9135" y="3483821"/>
                  <a:ext cx="493660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0" name="文本框 69"/>
                <p:cNvSpPr txBox="1"/>
                <p:nvPr/>
              </p:nvSpPr>
              <p:spPr>
                <a:xfrm>
                  <a:off x="4263807" y="3436916"/>
                  <a:ext cx="3860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70" name="文本框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3807" y="3436916"/>
                  <a:ext cx="386068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1" name="文本框 70"/>
                <p:cNvSpPr txBox="1"/>
                <p:nvPr/>
              </p:nvSpPr>
              <p:spPr>
                <a:xfrm>
                  <a:off x="4230715" y="4450850"/>
                  <a:ext cx="501291" cy="3912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71" name="文本框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0715" y="4450850"/>
                  <a:ext cx="501291" cy="391261"/>
                </a:xfrm>
                <a:prstGeom prst="rect">
                  <a:avLst/>
                </a:prstGeom>
                <a:blipFill>
                  <a:blip r:embed="rId10"/>
                  <a:stretch>
                    <a:fillRect b="-468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2" name="组合 71"/>
            <p:cNvGrpSpPr/>
            <p:nvPr/>
          </p:nvGrpSpPr>
          <p:grpSpPr>
            <a:xfrm rot="16200000">
              <a:off x="4250873" y="2137072"/>
              <a:ext cx="5471800" cy="1630280"/>
              <a:chOff x="2704234" y="3598108"/>
              <a:chExt cx="9399374" cy="2584171"/>
            </a:xfrm>
          </p:grpSpPr>
          <p:grpSp>
            <p:nvGrpSpPr>
              <p:cNvPr id="73" name="组合 72"/>
              <p:cNvGrpSpPr/>
              <p:nvPr/>
            </p:nvGrpSpPr>
            <p:grpSpPr>
              <a:xfrm>
                <a:off x="2954528" y="3598108"/>
                <a:ext cx="9149080" cy="2584171"/>
                <a:chOff x="266027" y="1352580"/>
                <a:chExt cx="11724932" cy="3268057"/>
              </a:xfrm>
            </p:grpSpPr>
            <p:pic>
              <p:nvPicPr>
                <p:cNvPr id="79" name="图片 78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66027" y="1352580"/>
                  <a:ext cx="11724932" cy="3268057"/>
                </a:xfrm>
                <a:prstGeom prst="rect">
                  <a:avLst/>
                </a:prstGeom>
              </p:spPr>
            </p:pic>
            <p:sp>
              <p:nvSpPr>
                <p:cNvPr id="80" name="矩形 79"/>
                <p:cNvSpPr/>
                <p:nvPr/>
              </p:nvSpPr>
              <p:spPr>
                <a:xfrm>
                  <a:off x="1079770" y="1906838"/>
                  <a:ext cx="9153728" cy="215953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1" name="矩形 80"/>
                <p:cNvSpPr/>
                <p:nvPr/>
              </p:nvSpPr>
              <p:spPr>
                <a:xfrm>
                  <a:off x="577178" y="2111171"/>
                  <a:ext cx="648507" cy="165343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2" name="矩形 81"/>
                <p:cNvSpPr/>
                <p:nvPr/>
              </p:nvSpPr>
              <p:spPr>
                <a:xfrm>
                  <a:off x="10087583" y="2383277"/>
                  <a:ext cx="1060315" cy="112840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3" name="矩形 82"/>
                <p:cNvSpPr/>
                <p:nvPr/>
              </p:nvSpPr>
              <p:spPr>
                <a:xfrm>
                  <a:off x="9782783" y="2111171"/>
                  <a:ext cx="1060315" cy="112840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4" name="矩形 83"/>
                <p:cNvSpPr/>
                <p:nvPr/>
              </p:nvSpPr>
              <p:spPr>
                <a:xfrm>
                  <a:off x="9674156" y="2631574"/>
                  <a:ext cx="1060315" cy="112840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pic>
            <p:nvPicPr>
              <p:cNvPr id="74" name="图片 7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8129298">
                <a:off x="3223514" y="3735859"/>
                <a:ext cx="1160669" cy="802491"/>
              </a:xfrm>
              <a:prstGeom prst="rect">
                <a:avLst/>
              </a:prstGeom>
            </p:spPr>
          </p:pic>
          <p:pic>
            <p:nvPicPr>
              <p:cNvPr id="76" name="图片 75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rot="5400000" flipV="1">
                <a:off x="9877157" y="4679171"/>
                <a:ext cx="1023251" cy="432882"/>
              </a:xfrm>
              <a:prstGeom prst="rect">
                <a:avLst/>
              </a:prstGeom>
            </p:spPr>
          </p:pic>
          <p:pic>
            <p:nvPicPr>
              <p:cNvPr id="77" name="图片 76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rot="5400000" flipV="1">
                <a:off x="10484366" y="4678590"/>
                <a:ext cx="1023251" cy="432882"/>
              </a:xfrm>
              <a:prstGeom prst="rect">
                <a:avLst/>
              </a:prstGeom>
            </p:spPr>
          </p:pic>
          <p:cxnSp>
            <p:nvCxnSpPr>
              <p:cNvPr id="78" name="直接连接符 77"/>
              <p:cNvCxnSpPr/>
              <p:nvPr/>
            </p:nvCxnSpPr>
            <p:spPr>
              <a:xfrm rot="5400000" flipH="1" flipV="1">
                <a:off x="3403091" y="3881324"/>
                <a:ext cx="0" cy="1397713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5" name="弧形 84"/>
            <p:cNvSpPr/>
            <p:nvPr/>
          </p:nvSpPr>
          <p:spPr>
            <a:xfrm rot="9526758">
              <a:off x="6359974" y="5003920"/>
              <a:ext cx="454351" cy="629093"/>
            </a:xfrm>
            <a:prstGeom prst="arc">
              <a:avLst>
                <a:gd name="adj1" fmla="val 16016202"/>
                <a:gd name="adj2" fmla="val 366008"/>
              </a:avLst>
            </a:prstGeom>
            <a:ln w="952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6" name="文本框 85"/>
                <p:cNvSpPr txBox="1"/>
                <p:nvPr/>
              </p:nvSpPr>
              <p:spPr>
                <a:xfrm>
                  <a:off x="6158020" y="5504536"/>
                  <a:ext cx="39203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86" name="文本框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58020" y="5504536"/>
                  <a:ext cx="392030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直接箭头连接符 86"/>
            <p:cNvCxnSpPr/>
            <p:nvPr/>
          </p:nvCxnSpPr>
          <p:spPr>
            <a:xfrm flipH="1" flipV="1">
              <a:off x="6798531" y="3853152"/>
              <a:ext cx="0" cy="972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lg"/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箭头连接符 87"/>
            <p:cNvCxnSpPr/>
            <p:nvPr/>
          </p:nvCxnSpPr>
          <p:spPr>
            <a:xfrm flipV="1">
              <a:off x="6816136" y="4815060"/>
              <a:ext cx="97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lg"/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/>
            <p:cNvCxnSpPr/>
            <p:nvPr/>
          </p:nvCxnSpPr>
          <p:spPr>
            <a:xfrm flipV="1">
              <a:off x="6816064" y="3878638"/>
              <a:ext cx="959556" cy="91299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lg"/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/>
            <p:cNvCxnSpPr/>
            <p:nvPr/>
          </p:nvCxnSpPr>
          <p:spPr>
            <a:xfrm>
              <a:off x="6809654" y="3853153"/>
              <a:ext cx="972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/>
            <p:cNvCxnSpPr/>
            <p:nvPr/>
          </p:nvCxnSpPr>
          <p:spPr>
            <a:xfrm>
              <a:off x="7775620" y="3880692"/>
              <a:ext cx="0" cy="972000"/>
            </a:xfrm>
            <a:prstGeom prst="line">
              <a:avLst/>
            </a:prstGeom>
            <a:ln w="12700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弧形 91"/>
            <p:cNvSpPr/>
            <p:nvPr/>
          </p:nvSpPr>
          <p:spPr>
            <a:xfrm rot="20954984">
              <a:off x="6646904" y="4258724"/>
              <a:ext cx="491584" cy="433202"/>
            </a:xfrm>
            <a:prstGeom prst="arc">
              <a:avLst>
                <a:gd name="adj1" fmla="val 16016202"/>
                <a:gd name="adj2" fmla="val 366008"/>
              </a:avLst>
            </a:prstGeom>
            <a:ln w="952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3" name="文本框 92"/>
                <p:cNvSpPr txBox="1"/>
                <p:nvPr/>
              </p:nvSpPr>
              <p:spPr>
                <a:xfrm>
                  <a:off x="6892696" y="3873228"/>
                  <a:ext cx="39203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93" name="文本框 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2696" y="3873228"/>
                  <a:ext cx="392030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4" name="文本框 93"/>
                <p:cNvSpPr txBox="1"/>
                <p:nvPr/>
              </p:nvSpPr>
              <p:spPr>
                <a:xfrm>
                  <a:off x="6267555" y="3728535"/>
                  <a:ext cx="4936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94" name="文本框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7555" y="3728535"/>
                  <a:ext cx="493660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5" name="文本框 94"/>
                <p:cNvSpPr txBox="1"/>
                <p:nvPr/>
              </p:nvSpPr>
              <p:spPr>
                <a:xfrm>
                  <a:off x="7772227" y="3681630"/>
                  <a:ext cx="3860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95" name="文本框 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72227" y="3681630"/>
                  <a:ext cx="386068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6" name="文本框 95"/>
                <p:cNvSpPr txBox="1"/>
                <p:nvPr/>
              </p:nvSpPr>
              <p:spPr>
                <a:xfrm>
                  <a:off x="7739135" y="4695564"/>
                  <a:ext cx="501291" cy="3912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96" name="文本框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39135" y="4695564"/>
                  <a:ext cx="501291" cy="391261"/>
                </a:xfrm>
                <a:prstGeom prst="rect">
                  <a:avLst/>
                </a:prstGeom>
                <a:blipFill>
                  <a:blip r:embed="rId15"/>
                  <a:stretch>
                    <a:fillRect b="-468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908478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组合 51"/>
          <p:cNvGrpSpPr/>
          <p:nvPr/>
        </p:nvGrpSpPr>
        <p:grpSpPr>
          <a:xfrm>
            <a:off x="4023274" y="255641"/>
            <a:ext cx="1659772" cy="6145576"/>
            <a:chOff x="4023274" y="255641"/>
            <a:chExt cx="1659772" cy="6145576"/>
          </a:xfrm>
        </p:grpSpPr>
        <p:grpSp>
          <p:nvGrpSpPr>
            <p:cNvPr id="26" name="组合 25"/>
            <p:cNvGrpSpPr/>
            <p:nvPr/>
          </p:nvGrpSpPr>
          <p:grpSpPr>
            <a:xfrm rot="16200000">
              <a:off x="1780372" y="2498543"/>
              <a:ext cx="6145576" cy="1659772"/>
              <a:chOff x="2469657" y="3598108"/>
              <a:chExt cx="9633951" cy="2584171"/>
            </a:xfrm>
          </p:grpSpPr>
          <p:grpSp>
            <p:nvGrpSpPr>
              <p:cNvPr id="17" name="组合 16"/>
              <p:cNvGrpSpPr/>
              <p:nvPr/>
            </p:nvGrpSpPr>
            <p:grpSpPr>
              <a:xfrm>
                <a:off x="2954528" y="3598108"/>
                <a:ext cx="9149080" cy="2584171"/>
                <a:chOff x="266027" y="1352580"/>
                <a:chExt cx="11724932" cy="3268057"/>
              </a:xfrm>
            </p:grpSpPr>
            <p:pic>
              <p:nvPicPr>
                <p:cNvPr id="18" name="图片 17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66027" y="1352580"/>
                  <a:ext cx="11724932" cy="3268057"/>
                </a:xfrm>
                <a:prstGeom prst="rect">
                  <a:avLst/>
                </a:prstGeom>
              </p:spPr>
            </p:pic>
            <p:sp>
              <p:nvSpPr>
                <p:cNvPr id="19" name="矩形 18"/>
                <p:cNvSpPr/>
                <p:nvPr/>
              </p:nvSpPr>
              <p:spPr>
                <a:xfrm>
                  <a:off x="1079771" y="1906839"/>
                  <a:ext cx="9153729" cy="215953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0" name="矩形 19"/>
                <p:cNvSpPr/>
                <p:nvPr/>
              </p:nvSpPr>
              <p:spPr>
                <a:xfrm>
                  <a:off x="577178" y="2111171"/>
                  <a:ext cx="648507" cy="165343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" name="矩形 20"/>
                <p:cNvSpPr/>
                <p:nvPr/>
              </p:nvSpPr>
              <p:spPr>
                <a:xfrm>
                  <a:off x="10087583" y="2383277"/>
                  <a:ext cx="1060315" cy="112840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" name="矩形 21"/>
                <p:cNvSpPr/>
                <p:nvPr/>
              </p:nvSpPr>
              <p:spPr>
                <a:xfrm>
                  <a:off x="9782783" y="2111171"/>
                  <a:ext cx="1060315" cy="112840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" name="矩形 22"/>
                <p:cNvSpPr/>
                <p:nvPr/>
              </p:nvSpPr>
              <p:spPr>
                <a:xfrm>
                  <a:off x="9674156" y="2631574"/>
                  <a:ext cx="1060315" cy="112840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pic>
            <p:nvPicPr>
              <p:cNvPr id="32" name="图片 3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5400000">
                <a:off x="2402791" y="4060427"/>
                <a:ext cx="711296" cy="577564"/>
              </a:xfrm>
              <a:prstGeom prst="rect">
                <a:avLst/>
              </a:prstGeom>
            </p:spPr>
          </p:pic>
          <p:pic>
            <p:nvPicPr>
              <p:cNvPr id="34" name="图片 3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5400000">
                <a:off x="2411987" y="5099577"/>
                <a:ext cx="711296" cy="577564"/>
              </a:xfrm>
              <a:prstGeom prst="rect">
                <a:avLst/>
              </a:prstGeom>
            </p:spPr>
          </p:pic>
          <p:cxnSp>
            <p:nvCxnSpPr>
              <p:cNvPr id="41" name="直接连接符 40"/>
              <p:cNvCxnSpPr/>
              <p:nvPr/>
            </p:nvCxnSpPr>
            <p:spPr>
              <a:xfrm>
                <a:off x="3137540" y="4868489"/>
                <a:ext cx="8820000" cy="0"/>
              </a:xfrm>
              <a:prstGeom prst="line">
                <a:avLst/>
              </a:prstGeom>
              <a:ln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6" name="直接箭头连接符 45"/>
            <p:cNvCxnSpPr/>
            <p:nvPr/>
          </p:nvCxnSpPr>
          <p:spPr>
            <a:xfrm flipH="1" flipV="1">
              <a:off x="4503718" y="5181600"/>
              <a:ext cx="0" cy="648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/>
            <p:nvPr/>
          </p:nvCxnSpPr>
          <p:spPr>
            <a:xfrm flipH="1" flipV="1">
              <a:off x="5164624" y="5181600"/>
              <a:ext cx="0" cy="648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文本框 29"/>
                <p:cNvSpPr txBox="1"/>
                <p:nvPr/>
              </p:nvSpPr>
              <p:spPr>
                <a:xfrm>
                  <a:off x="4203661" y="4752209"/>
                  <a:ext cx="482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30" name="文本框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03661" y="4752209"/>
                  <a:ext cx="482248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文本框 47"/>
                <p:cNvSpPr txBox="1"/>
                <p:nvPr/>
              </p:nvSpPr>
              <p:spPr>
                <a:xfrm>
                  <a:off x="4905366" y="4746760"/>
                  <a:ext cx="48756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48" name="文本框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5366" y="4746760"/>
                  <a:ext cx="487569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直接箭头连接符 48"/>
            <p:cNvCxnSpPr/>
            <p:nvPr/>
          </p:nvCxnSpPr>
          <p:spPr>
            <a:xfrm flipH="1" flipV="1">
              <a:off x="4853160" y="2525777"/>
              <a:ext cx="0" cy="648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弧形 30"/>
            <p:cNvSpPr/>
            <p:nvPr/>
          </p:nvSpPr>
          <p:spPr>
            <a:xfrm rot="19084612">
              <a:off x="4466372" y="2869443"/>
              <a:ext cx="720000" cy="720000"/>
            </a:xfrm>
            <a:prstGeom prst="arc">
              <a:avLst>
                <a:gd name="adj1" fmla="val 14484782"/>
                <a:gd name="adj2" fmla="val 2135582"/>
              </a:avLst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文本框 38"/>
                <p:cNvSpPr txBox="1"/>
                <p:nvPr/>
              </p:nvSpPr>
              <p:spPr>
                <a:xfrm>
                  <a:off x="4826372" y="2084439"/>
                  <a:ext cx="4664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39" name="文本框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6372" y="2084439"/>
                  <a:ext cx="466410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文本框 49"/>
                <p:cNvSpPr txBox="1"/>
                <p:nvPr/>
              </p:nvSpPr>
              <p:spPr>
                <a:xfrm>
                  <a:off x="5095126" y="2760011"/>
                  <a:ext cx="5141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50" name="文本框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5126" y="2760011"/>
                  <a:ext cx="514115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文本框 50"/>
                <p:cNvSpPr txBox="1"/>
                <p:nvPr/>
              </p:nvSpPr>
              <p:spPr>
                <a:xfrm>
                  <a:off x="4638500" y="5637328"/>
                  <a:ext cx="4571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51" name="文本框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8500" y="5637328"/>
                  <a:ext cx="45719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142857" r="-328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40151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1381760" y="365760"/>
            <a:ext cx="9149080" cy="2584171"/>
            <a:chOff x="1381760" y="365760"/>
            <a:chExt cx="9149080" cy="2584171"/>
          </a:xfrm>
        </p:grpSpPr>
        <p:grpSp>
          <p:nvGrpSpPr>
            <p:cNvPr id="38" name="组合 37"/>
            <p:cNvGrpSpPr/>
            <p:nvPr/>
          </p:nvGrpSpPr>
          <p:grpSpPr>
            <a:xfrm>
              <a:off x="1381760" y="365760"/>
              <a:ext cx="9149080" cy="2584171"/>
              <a:chOff x="1381760" y="365760"/>
              <a:chExt cx="9149080" cy="2584171"/>
            </a:xfrm>
          </p:grpSpPr>
          <p:grpSp>
            <p:nvGrpSpPr>
              <p:cNvPr id="3" name="组合 2"/>
              <p:cNvGrpSpPr/>
              <p:nvPr/>
            </p:nvGrpSpPr>
            <p:grpSpPr>
              <a:xfrm>
                <a:off x="1381760" y="365760"/>
                <a:ext cx="9149080" cy="2584171"/>
                <a:chOff x="266027" y="1352580"/>
                <a:chExt cx="11724932" cy="3268057"/>
              </a:xfrm>
            </p:grpSpPr>
            <p:pic>
              <p:nvPicPr>
                <p:cNvPr id="4" name="图片 3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66027" y="1352580"/>
                  <a:ext cx="11724932" cy="3268057"/>
                </a:xfrm>
                <a:prstGeom prst="rect">
                  <a:avLst/>
                </a:prstGeom>
              </p:spPr>
            </p:pic>
            <p:sp>
              <p:nvSpPr>
                <p:cNvPr id="2" name="矩形 1"/>
                <p:cNvSpPr/>
                <p:nvPr/>
              </p:nvSpPr>
              <p:spPr>
                <a:xfrm>
                  <a:off x="1079770" y="1906838"/>
                  <a:ext cx="9153728" cy="215953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577178" y="2111171"/>
                  <a:ext cx="648507" cy="165343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" name="矩形 5"/>
                <p:cNvSpPr/>
                <p:nvPr/>
              </p:nvSpPr>
              <p:spPr>
                <a:xfrm>
                  <a:off x="10087583" y="2383277"/>
                  <a:ext cx="1060315" cy="112840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" name="矩形 6"/>
                <p:cNvSpPr/>
                <p:nvPr/>
              </p:nvSpPr>
              <p:spPr>
                <a:xfrm>
                  <a:off x="9782783" y="2111171"/>
                  <a:ext cx="1060315" cy="112840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" name="矩形 7"/>
                <p:cNvSpPr/>
                <p:nvPr/>
              </p:nvSpPr>
              <p:spPr>
                <a:xfrm>
                  <a:off x="9674156" y="2631574"/>
                  <a:ext cx="1060315" cy="112840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pic>
            <p:nvPicPr>
              <p:cNvPr id="11" name="图片 10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40868" y="876512"/>
                <a:ext cx="370862" cy="360827"/>
              </a:xfrm>
              <a:prstGeom prst="rect">
                <a:avLst/>
              </a:prstGeom>
            </p:spPr>
          </p:pic>
          <p:pic>
            <p:nvPicPr>
              <p:cNvPr id="12" name="图片 1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40868" y="2004272"/>
                <a:ext cx="370862" cy="360827"/>
              </a:xfrm>
              <a:prstGeom prst="rect">
                <a:avLst/>
              </a:prstGeom>
            </p:spPr>
          </p:pic>
          <p:sp>
            <p:nvSpPr>
              <p:cNvPr id="13" name="文本框 12"/>
              <p:cNvSpPr txBox="1"/>
              <p:nvPr/>
            </p:nvSpPr>
            <p:spPr>
              <a:xfrm>
                <a:off x="8485749" y="875818"/>
                <a:ext cx="452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T2</a:t>
                </a: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9045453" y="875818"/>
                <a:ext cx="45236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T1</a:t>
                </a: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2590088" y="868007"/>
                <a:ext cx="452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T4</a:t>
                </a: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2590088" y="1995767"/>
                <a:ext cx="452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T3</a:t>
                </a: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pic>
            <p:nvPicPr>
              <p:cNvPr id="9" name="图片 8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5400000" flipV="1">
                <a:off x="8361848" y="1483978"/>
                <a:ext cx="827891" cy="350236"/>
              </a:xfrm>
              <a:prstGeom prst="rect">
                <a:avLst/>
              </a:prstGeom>
            </p:spPr>
          </p:pic>
          <p:pic>
            <p:nvPicPr>
              <p:cNvPr id="10" name="图片 9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5400000" flipV="1">
                <a:off x="8920649" y="1483979"/>
                <a:ext cx="827891" cy="350236"/>
              </a:xfrm>
              <a:prstGeom prst="rect">
                <a:avLst/>
              </a:prstGeom>
            </p:spPr>
          </p:pic>
        </p:grpSp>
        <p:cxnSp>
          <p:nvCxnSpPr>
            <p:cNvPr id="40" name="直接连接符 39"/>
            <p:cNvCxnSpPr/>
            <p:nvPr/>
          </p:nvCxnSpPr>
          <p:spPr>
            <a:xfrm>
              <a:off x="1569440" y="1630166"/>
              <a:ext cx="8820000" cy="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组合 25"/>
          <p:cNvGrpSpPr/>
          <p:nvPr/>
        </p:nvGrpSpPr>
        <p:grpSpPr>
          <a:xfrm>
            <a:off x="1253392" y="3636982"/>
            <a:ext cx="9972392" cy="2584171"/>
            <a:chOff x="2131216" y="3598108"/>
            <a:chExt cx="9972392" cy="2584171"/>
          </a:xfrm>
        </p:grpSpPr>
        <p:grpSp>
          <p:nvGrpSpPr>
            <p:cNvPr id="17" name="组合 16"/>
            <p:cNvGrpSpPr/>
            <p:nvPr/>
          </p:nvGrpSpPr>
          <p:grpSpPr>
            <a:xfrm>
              <a:off x="2954528" y="3598108"/>
              <a:ext cx="9149080" cy="2584171"/>
              <a:chOff x="266027" y="1352580"/>
              <a:chExt cx="11724932" cy="3268057"/>
            </a:xfrm>
          </p:grpSpPr>
          <p:pic>
            <p:nvPicPr>
              <p:cNvPr id="18" name="图片 1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66027" y="1352580"/>
                <a:ext cx="11724932" cy="3268057"/>
              </a:xfrm>
              <a:prstGeom prst="rect">
                <a:avLst/>
              </a:prstGeom>
            </p:spPr>
          </p:pic>
          <p:sp>
            <p:nvSpPr>
              <p:cNvPr id="19" name="矩形 18"/>
              <p:cNvSpPr/>
              <p:nvPr/>
            </p:nvSpPr>
            <p:spPr>
              <a:xfrm>
                <a:off x="1079770" y="1906838"/>
                <a:ext cx="9153728" cy="215953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577178" y="2111171"/>
                <a:ext cx="648507" cy="165343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10087583" y="2383277"/>
                <a:ext cx="1060315" cy="112840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9782783" y="2111171"/>
                <a:ext cx="1060315" cy="112840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9674156" y="2631574"/>
                <a:ext cx="1060315" cy="112840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8" name="文本框 27"/>
            <p:cNvSpPr txBox="1"/>
            <p:nvPr/>
          </p:nvSpPr>
          <p:spPr>
            <a:xfrm>
              <a:off x="10123172" y="4108166"/>
              <a:ext cx="452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T2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0682876" y="4108166"/>
              <a:ext cx="45236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T1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5400000">
              <a:off x="4182672" y="4071014"/>
              <a:ext cx="711296" cy="577565"/>
            </a:xfrm>
            <a:prstGeom prst="rect">
              <a:avLst/>
            </a:prstGeom>
          </p:spPr>
        </p:pic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5400000">
              <a:off x="3593932" y="3981666"/>
              <a:ext cx="348161" cy="756261"/>
            </a:xfrm>
            <a:prstGeom prst="rect">
              <a:avLst/>
            </a:prstGeom>
          </p:spPr>
        </p:pic>
        <p:pic>
          <p:nvPicPr>
            <p:cNvPr id="34" name="图片 3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5400000">
              <a:off x="4182671" y="5018476"/>
              <a:ext cx="711296" cy="577565"/>
            </a:xfrm>
            <a:prstGeom prst="rect">
              <a:avLst/>
            </a:prstGeom>
          </p:spPr>
        </p:pic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5400000">
              <a:off x="3593931" y="4929128"/>
              <a:ext cx="348161" cy="756261"/>
            </a:xfrm>
            <a:prstGeom prst="rect">
              <a:avLst/>
            </a:prstGeom>
          </p:spPr>
        </p:pic>
        <p:sp>
          <p:nvSpPr>
            <p:cNvPr id="36" name="文本框 35"/>
            <p:cNvSpPr txBox="1"/>
            <p:nvPr/>
          </p:nvSpPr>
          <p:spPr>
            <a:xfrm>
              <a:off x="4949443" y="4164545"/>
              <a:ext cx="452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T4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4921807" y="5120724"/>
              <a:ext cx="452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T3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5400000" flipV="1">
              <a:off x="9999271" y="4716326"/>
              <a:ext cx="827891" cy="350236"/>
            </a:xfrm>
            <a:prstGeom prst="rect">
              <a:avLst/>
            </a:prstGeom>
          </p:spPr>
        </p:pic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5400000" flipV="1">
              <a:off x="10558072" y="4716327"/>
              <a:ext cx="827891" cy="350236"/>
            </a:xfrm>
            <a:prstGeom prst="rect">
              <a:avLst/>
            </a:prstGeom>
          </p:spPr>
        </p:pic>
        <p:cxnSp>
          <p:nvCxnSpPr>
            <p:cNvPr id="41" name="直接连接符 40"/>
            <p:cNvCxnSpPr/>
            <p:nvPr/>
          </p:nvCxnSpPr>
          <p:spPr>
            <a:xfrm>
              <a:off x="3137540" y="4868489"/>
              <a:ext cx="8820000" cy="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2" name="图片 4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15911" y="4161348"/>
              <a:ext cx="370862" cy="360827"/>
            </a:xfrm>
            <a:prstGeom prst="rect">
              <a:avLst/>
            </a:prstGeom>
          </p:spPr>
        </p:pic>
        <p:pic>
          <p:nvPicPr>
            <p:cNvPr id="43" name="图片 4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16860" y="5170352"/>
              <a:ext cx="370862" cy="360827"/>
            </a:xfrm>
            <a:prstGeom prst="rect">
              <a:avLst/>
            </a:prstGeom>
          </p:spPr>
        </p:pic>
        <p:sp>
          <p:nvSpPr>
            <p:cNvPr id="44" name="文本框 43"/>
            <p:cNvSpPr txBox="1"/>
            <p:nvPr/>
          </p:nvSpPr>
          <p:spPr>
            <a:xfrm>
              <a:off x="2131216" y="4152843"/>
              <a:ext cx="452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T6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2137720" y="5170352"/>
              <a:ext cx="452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T5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2614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868</TotalTime>
  <Words>97</Words>
  <Application>Microsoft Office PowerPoint</Application>
  <PresentationFormat>宽屏</PresentationFormat>
  <Paragraphs>61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等线</vt:lpstr>
      <vt:lpstr>等线 Light</vt:lpstr>
      <vt:lpstr>微软雅黑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胡 智焕</dc:creator>
  <cp:lastModifiedBy>胡 智焕</cp:lastModifiedBy>
  <cp:revision>41</cp:revision>
  <dcterms:created xsi:type="dcterms:W3CDTF">2019-04-05T11:01:03Z</dcterms:created>
  <dcterms:modified xsi:type="dcterms:W3CDTF">2019-09-03T02:57:53Z</dcterms:modified>
</cp:coreProperties>
</file>