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646" autoAdjust="0"/>
  </p:normalViewPr>
  <p:slideViewPr>
    <p:cSldViewPr snapToGrid="0">
      <p:cViewPr varScale="1">
        <p:scale>
          <a:sx n="96" d="100"/>
          <a:sy n="96" d="100"/>
        </p:scale>
        <p:origin x="58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5D5-BB51-4950-90D9-A6D48679C7AB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35BE-856B-460A-90B2-0D524670C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384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5D5-BB51-4950-90D9-A6D48679C7AB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35BE-856B-460A-90B2-0D524670C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00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5D5-BB51-4950-90D9-A6D48679C7AB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35BE-856B-460A-90B2-0D524670C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14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5D5-BB51-4950-90D9-A6D48679C7AB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35BE-856B-460A-90B2-0D524670C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41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5D5-BB51-4950-90D9-A6D48679C7AB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35BE-856B-460A-90B2-0D524670C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185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5D5-BB51-4950-90D9-A6D48679C7AB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35BE-856B-460A-90B2-0D524670C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5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5D5-BB51-4950-90D9-A6D48679C7AB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35BE-856B-460A-90B2-0D524670C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34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5D5-BB51-4950-90D9-A6D48679C7AB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35BE-856B-460A-90B2-0D524670C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09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5D5-BB51-4950-90D9-A6D48679C7AB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35BE-856B-460A-90B2-0D524670C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668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5D5-BB51-4950-90D9-A6D48679C7AB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35BE-856B-460A-90B2-0D524670C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427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5D5-BB51-4950-90D9-A6D48679C7AB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35BE-856B-460A-90B2-0D524670C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918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175D5-BB51-4950-90D9-A6D48679C7AB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035BE-856B-460A-90B2-0D524670C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040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94046" y="283445"/>
            <a:ext cx="6982005" cy="6384059"/>
            <a:chOff x="194046" y="283445"/>
            <a:chExt cx="6982005" cy="6384059"/>
          </a:xfrm>
        </p:grpSpPr>
        <p:sp>
          <p:nvSpPr>
            <p:cNvPr id="3" name="十字形 2"/>
            <p:cNvSpPr/>
            <p:nvPr/>
          </p:nvSpPr>
          <p:spPr>
            <a:xfrm>
              <a:off x="1424605" y="283445"/>
              <a:ext cx="5751446" cy="5681925"/>
            </a:xfrm>
            <a:prstGeom prst="plus">
              <a:avLst>
                <a:gd name="adj" fmla="val 45096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100468" y="384315"/>
              <a:ext cx="2193235" cy="272994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4313582" y="384317"/>
              <a:ext cx="2193235" cy="272994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2100469" y="3134149"/>
              <a:ext cx="2193235" cy="272994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4313583" y="3134151"/>
              <a:ext cx="2193235" cy="272994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250799" y="523461"/>
              <a:ext cx="5886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51 n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5887281" y="523461"/>
              <a:ext cx="5886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52 n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5910889" y="5371766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52 s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2227329" y="5371766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51 s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右大括号 1"/>
            <p:cNvSpPr/>
            <p:nvPr/>
          </p:nvSpPr>
          <p:spPr>
            <a:xfrm flipH="1">
              <a:off x="1203661" y="2882149"/>
              <a:ext cx="139051" cy="504000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94046" y="2929595"/>
              <a:ext cx="883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200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km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右大括号 19"/>
            <p:cNvSpPr/>
            <p:nvPr/>
          </p:nvSpPr>
          <p:spPr>
            <a:xfrm rot="16200000" flipH="1">
              <a:off x="4224178" y="5883766"/>
              <a:ext cx="139051" cy="504000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851915" y="6298172"/>
              <a:ext cx="883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200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km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357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12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 智焕</dc:creator>
  <cp:lastModifiedBy>胡 智焕</cp:lastModifiedBy>
  <cp:revision>48</cp:revision>
  <dcterms:created xsi:type="dcterms:W3CDTF">2019-04-05T11:01:03Z</dcterms:created>
  <dcterms:modified xsi:type="dcterms:W3CDTF">2019-12-24T03:16:20Z</dcterms:modified>
</cp:coreProperties>
</file>