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</p:sldIdLst>
  <p:sldSz cx="6858000" cy="12192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12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75D5-BB51-4950-90D9-A6D48679C7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35BE-856B-460A-90B2-0D524670C8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1707957" y="4854296"/>
            <a:ext cx="3111350" cy="2013623"/>
            <a:chOff x="3036367" y="1221527"/>
            <a:chExt cx="5531289" cy="3579773"/>
          </a:xfrm>
        </p:grpSpPr>
        <p:cxnSp>
          <p:nvCxnSpPr>
            <p:cNvPr id="47" name="直接箭头连接符 46"/>
            <p:cNvCxnSpPr/>
            <p:nvPr/>
          </p:nvCxnSpPr>
          <p:spPr>
            <a:xfrm flipV="1">
              <a:off x="4195072" y="1568147"/>
              <a:ext cx="833868" cy="9267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 flipV="1">
              <a:off x="3280075" y="1741685"/>
              <a:ext cx="910600" cy="753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 rot="2460000">
              <a:off x="4098228" y="2275132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036367" y="1221527"/>
              <a:ext cx="3092207" cy="3001465"/>
            </a:xfrm>
            <a:custGeom>
              <a:avLst/>
              <a:gdLst>
                <a:gd name="connsiteX0" fmla="*/ 3092207 w 3092207"/>
                <a:gd name="connsiteY0" fmla="*/ 0 h 3001465"/>
                <a:gd name="connsiteX1" fmla="*/ 1849740 w 3092207"/>
                <a:gd name="connsiteY1" fmla="*/ 704995 h 3001465"/>
                <a:gd name="connsiteX2" fmla="*/ 872519 w 3092207"/>
                <a:gd name="connsiteY2" fmla="*/ 1535633 h 3001465"/>
                <a:gd name="connsiteX3" fmla="*/ 342027 w 3092207"/>
                <a:gd name="connsiteY3" fmla="*/ 2135926 h 3001465"/>
                <a:gd name="connsiteX4" fmla="*/ 0 w 3092207"/>
                <a:gd name="connsiteY4" fmla="*/ 3001465 h 300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2207" h="3001465">
                  <a:moveTo>
                    <a:pt x="3092207" y="0"/>
                  </a:moveTo>
                  <a:cubicBezTo>
                    <a:pt x="2655947" y="224528"/>
                    <a:pt x="2219688" y="449056"/>
                    <a:pt x="1849740" y="704995"/>
                  </a:cubicBezTo>
                  <a:cubicBezTo>
                    <a:pt x="1479792" y="960934"/>
                    <a:pt x="1123804" y="1297145"/>
                    <a:pt x="872519" y="1535633"/>
                  </a:cubicBezTo>
                  <a:cubicBezTo>
                    <a:pt x="621234" y="1774121"/>
                    <a:pt x="487447" y="1891621"/>
                    <a:pt x="342027" y="2135926"/>
                  </a:cubicBezTo>
                  <a:cubicBezTo>
                    <a:pt x="196607" y="2380231"/>
                    <a:pt x="98303" y="2690848"/>
                    <a:pt x="0" y="300146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 flipV="1">
              <a:off x="4223425" y="2533796"/>
              <a:ext cx="2861430" cy="9632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7126734" y="2289544"/>
              <a:ext cx="441377" cy="12493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 flipV="1">
              <a:off x="5930034" y="3097619"/>
              <a:ext cx="1199390" cy="4273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任意多边形 25"/>
            <p:cNvSpPr/>
            <p:nvPr/>
          </p:nvSpPr>
          <p:spPr>
            <a:xfrm>
              <a:off x="6924311" y="1703157"/>
              <a:ext cx="1375091" cy="3008446"/>
            </a:xfrm>
            <a:custGeom>
              <a:avLst/>
              <a:gdLst>
                <a:gd name="connsiteX0" fmla="*/ 1375091 w 1375091"/>
                <a:gd name="connsiteY0" fmla="*/ 0 h 3008446"/>
                <a:gd name="connsiteX1" fmla="*/ 851579 w 1375091"/>
                <a:gd name="connsiteY1" fmla="*/ 551432 h 3008446"/>
                <a:gd name="connsiteX2" fmla="*/ 488611 w 1375091"/>
                <a:gd name="connsiteY2" fmla="*/ 1158706 h 3008446"/>
                <a:gd name="connsiteX3" fmla="*/ 251286 w 1375091"/>
                <a:gd name="connsiteY3" fmla="*/ 1717118 h 3008446"/>
                <a:gd name="connsiteX4" fmla="*/ 83762 w 1375091"/>
                <a:gd name="connsiteY4" fmla="*/ 2380232 h 3008446"/>
                <a:gd name="connsiteX5" fmla="*/ 0 w 1375091"/>
                <a:gd name="connsiteY5" fmla="*/ 3008446 h 30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5091" h="3008446">
                  <a:moveTo>
                    <a:pt x="1375091" y="0"/>
                  </a:moveTo>
                  <a:cubicBezTo>
                    <a:pt x="1187208" y="179157"/>
                    <a:pt x="999326" y="358314"/>
                    <a:pt x="851579" y="551432"/>
                  </a:cubicBezTo>
                  <a:cubicBezTo>
                    <a:pt x="703832" y="744550"/>
                    <a:pt x="588660" y="964425"/>
                    <a:pt x="488611" y="1158706"/>
                  </a:cubicBezTo>
                  <a:cubicBezTo>
                    <a:pt x="388562" y="1352987"/>
                    <a:pt x="318761" y="1513530"/>
                    <a:pt x="251286" y="1717118"/>
                  </a:cubicBezTo>
                  <a:cubicBezTo>
                    <a:pt x="183811" y="1920706"/>
                    <a:pt x="125643" y="2165011"/>
                    <a:pt x="83762" y="2380232"/>
                  </a:cubicBezTo>
                  <a:cubicBezTo>
                    <a:pt x="41881" y="2595453"/>
                    <a:pt x="20940" y="2801949"/>
                    <a:pt x="0" y="30084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7154656" y="2450034"/>
              <a:ext cx="488611" cy="1054003"/>
            </a:xfrm>
            <a:custGeom>
              <a:avLst/>
              <a:gdLst>
                <a:gd name="connsiteX0" fmla="*/ 488611 w 488611"/>
                <a:gd name="connsiteY0" fmla="*/ 0 h 1054003"/>
                <a:gd name="connsiteX1" fmla="*/ 251286 w 488611"/>
                <a:gd name="connsiteY1" fmla="*/ 390888 h 1054003"/>
                <a:gd name="connsiteX2" fmla="*/ 0 w 488611"/>
                <a:gd name="connsiteY2" fmla="*/ 1054003 h 10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611" h="1054003">
                  <a:moveTo>
                    <a:pt x="488611" y="0"/>
                  </a:moveTo>
                  <a:cubicBezTo>
                    <a:pt x="410666" y="107610"/>
                    <a:pt x="332721" y="215221"/>
                    <a:pt x="251286" y="390888"/>
                  </a:cubicBezTo>
                  <a:cubicBezTo>
                    <a:pt x="169851" y="566555"/>
                    <a:pt x="84925" y="810279"/>
                    <a:pt x="0" y="105400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arrow" w="med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7114559" y="3443201"/>
                  <a:ext cx="786199" cy="44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15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015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015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015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0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559" y="3443201"/>
                  <a:ext cx="786199" cy="44126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/>
            <p:cNvSpPr txBox="1"/>
            <p:nvPr/>
          </p:nvSpPr>
          <p:spPr>
            <a:xfrm>
              <a:off x="6971206" y="4360040"/>
              <a:ext cx="1596450" cy="441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 line</a:t>
              </a:r>
              <a:endParaRPr lang="zh-CN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260000">
              <a:off x="6997482" y="331137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6985964" y="2527864"/>
                  <a:ext cx="582951" cy="44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15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15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1015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sub>
                        </m:sSub>
                      </m:oMath>
                    </m:oMathPara>
                  </a14:m>
                  <a:endParaRPr lang="zh-CN" altLang="en-US" sz="1015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964" y="2527864"/>
                  <a:ext cx="582951" cy="44126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6395443" y="2898995"/>
                  <a:ext cx="634247" cy="44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15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15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1015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sub>
                        </m:sSub>
                      </m:oMath>
                    </m:oMathPara>
                  </a14:m>
                  <a:endParaRPr lang="zh-CN" altLang="en-US" sz="1015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443" y="2898995"/>
                  <a:ext cx="634247" cy="44126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5300753" y="3109731"/>
                  <a:ext cx="817205" cy="44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15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1015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015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015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0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753" y="3109731"/>
                  <a:ext cx="817205" cy="44126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文本框 42"/>
            <p:cNvSpPr txBox="1"/>
            <p:nvPr/>
          </p:nvSpPr>
          <p:spPr>
            <a:xfrm>
              <a:off x="3153901" y="3825034"/>
              <a:ext cx="1220277" cy="441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</a:t>
              </a:r>
              <a:endParaRPr lang="zh-CN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111252" y="2417138"/>
              <a:ext cx="180000" cy="1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45" name="椭圆 44"/>
            <p:cNvSpPr/>
            <p:nvPr/>
          </p:nvSpPr>
          <p:spPr>
            <a:xfrm>
              <a:off x="7063568" y="3405965"/>
              <a:ext cx="180000" cy="1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3839140" y="2677767"/>
                  <a:ext cx="1051456" cy="44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1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1015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015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015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015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1015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0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140" y="2677767"/>
                  <a:ext cx="1051456" cy="44126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4305499" y="1564480"/>
                  <a:ext cx="588651" cy="44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15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15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1015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zh-CN" altLang="en-US" sz="1015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99" y="1564480"/>
                  <a:ext cx="588651" cy="44126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3624107" y="1739619"/>
                  <a:ext cx="639947" cy="44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15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15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1015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zh-CN" altLang="en-US" sz="1015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107" y="1739619"/>
                  <a:ext cx="639947" cy="44126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6343754" y="3565190"/>
                  <a:ext cx="798510" cy="44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1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altLang="zh-CN" sz="1015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015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015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0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3754" y="3565190"/>
                  <a:ext cx="798510" cy="44126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880043" y="1076658"/>
            <a:ext cx="4962780" cy="8075598"/>
            <a:chOff x="1365183" y="1617043"/>
            <a:chExt cx="4962780" cy="8075598"/>
          </a:xfrm>
        </p:grpSpPr>
        <p:sp>
          <p:nvSpPr>
            <p:cNvPr id="4" name="矩形 3"/>
            <p:cNvSpPr/>
            <p:nvPr/>
          </p:nvSpPr>
          <p:spPr>
            <a:xfrm>
              <a:off x="4196614" y="1694045"/>
              <a:ext cx="1549668" cy="7603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 line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65183" y="1694045"/>
              <a:ext cx="1549668" cy="7603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Waypoints smoothing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/>
            <p:cNvCxnSpPr>
              <a:stCxn id="7" idx="3"/>
              <a:endCxn id="4" idx="1"/>
            </p:cNvCxnSpPr>
            <p:nvPr/>
          </p:nvCxnSpPr>
          <p:spPr>
            <a:xfrm>
              <a:off x="2914851" y="2074244"/>
              <a:ext cx="12817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168447" y="161704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Spline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4868777" y="2521822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5040431" y="2531447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196614" y="3328452"/>
              <a:ext cx="1549668" cy="7603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Frenet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state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65183" y="3318827"/>
              <a:ext cx="1549668" cy="7603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estimation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>
              <a:stCxn id="17" idx="3"/>
              <a:endCxn id="16" idx="1"/>
            </p:cNvCxnSpPr>
            <p:nvPr/>
          </p:nvCxnSpPr>
          <p:spPr>
            <a:xfrm>
              <a:off x="2914851" y="3699026"/>
              <a:ext cx="1281763" cy="96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2909082" y="3286376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Cart2Frenet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/>
                <p:cNvSpPr/>
                <p:nvPr/>
              </p:nvSpPr>
              <p:spPr>
                <a:xfrm>
                  <a:off x="3943018" y="4655133"/>
                  <a:ext cx="2059808" cy="76039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Find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Frenet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Lattice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𝑙𝑜𝑛</m:t>
                          </m:r>
                        </m:sub>
                      </m:sSub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018" y="4655133"/>
                  <a:ext cx="2059808" cy="760397"/>
                </a:xfrm>
                <a:prstGeom prst="rect">
                  <a:avLst/>
                </a:prstGeom>
                <a:blipFill rotWithShape="1">
                  <a:blip r:embed="rId1"/>
                </a:blip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/>
            <p:cNvCxnSpPr>
              <a:stCxn id="16" idx="2"/>
              <a:endCxn id="22" idx="0"/>
            </p:cNvCxnSpPr>
            <p:nvPr/>
          </p:nvCxnSpPr>
          <p:spPr>
            <a:xfrm>
              <a:off x="4971448" y="4088849"/>
              <a:ext cx="1474" cy="5662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4135719" y="6121468"/>
              <a:ext cx="1671458" cy="6467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Cartesian Lattice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箭头连接符 34"/>
            <p:cNvCxnSpPr>
              <a:stCxn id="22" idx="2"/>
              <a:endCxn id="34" idx="0"/>
            </p:cNvCxnSpPr>
            <p:nvPr/>
          </p:nvCxnSpPr>
          <p:spPr>
            <a:xfrm flipH="1">
              <a:off x="4971448" y="5415530"/>
              <a:ext cx="1474" cy="7059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5040431" y="5561516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Frenet2Cart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109925" y="7552732"/>
              <a:ext cx="1732547" cy="8249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minimum cost trajectory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/>
            <p:cNvCxnSpPr>
              <a:stCxn id="34" idx="2"/>
              <a:endCxn id="40" idx="0"/>
            </p:cNvCxnSpPr>
            <p:nvPr/>
          </p:nvCxnSpPr>
          <p:spPr>
            <a:xfrm>
              <a:off x="4971448" y="6768252"/>
              <a:ext cx="4751" cy="7844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040431" y="6846205"/>
              <a:ext cx="1110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Collision Checking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矩形 45"/>
                <p:cNvSpPr/>
                <p:nvPr/>
              </p:nvSpPr>
              <p:spPr>
                <a:xfrm>
                  <a:off x="4235052" y="8957928"/>
                  <a:ext cx="1482353" cy="73471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Desired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052" y="8957928"/>
                  <a:ext cx="1482353" cy="734713"/>
                </a:xfrm>
                <a:prstGeom prst="rect">
                  <a:avLst/>
                </a:prstGeom>
                <a:blipFill rotWithShape="1">
                  <a:blip r:embed="rId2"/>
                </a:blip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/>
            <p:cNvCxnSpPr>
              <a:stCxn id="40" idx="2"/>
              <a:endCxn id="46" idx="0"/>
            </p:cNvCxnSpPr>
            <p:nvPr/>
          </p:nvCxnSpPr>
          <p:spPr>
            <a:xfrm>
              <a:off x="4976199" y="8377720"/>
              <a:ext cx="30" cy="5802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426729" y="8957927"/>
              <a:ext cx="1482353" cy="7347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controller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箭头连接符 52"/>
            <p:cNvCxnSpPr>
              <a:stCxn id="46" idx="1"/>
              <a:endCxn id="52" idx="3"/>
            </p:cNvCxnSpPr>
            <p:nvPr/>
          </p:nvCxnSpPr>
          <p:spPr>
            <a:xfrm flipH="1" flipV="1">
              <a:off x="2909082" y="9325284"/>
              <a:ext cx="132597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52" idx="0"/>
              <a:endCxn id="59" idx="2"/>
            </p:cNvCxnSpPr>
            <p:nvPr/>
          </p:nvCxnSpPr>
          <p:spPr>
            <a:xfrm flipH="1" flipV="1">
              <a:off x="2167905" y="8377720"/>
              <a:ext cx="1" cy="5802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1426728" y="7643007"/>
              <a:ext cx="1482353" cy="7347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Thrust allocation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7429" y="5145707"/>
              <a:ext cx="1200950" cy="1200950"/>
            </a:xfrm>
            <a:prstGeom prst="rect">
              <a:avLst/>
            </a:prstGeom>
          </p:spPr>
        </p:pic>
        <p:cxnSp>
          <p:nvCxnSpPr>
            <p:cNvPr id="62" name="直接箭头连接符 61"/>
            <p:cNvCxnSpPr/>
            <p:nvPr/>
          </p:nvCxnSpPr>
          <p:spPr>
            <a:xfrm flipH="1" flipV="1">
              <a:off x="2140016" y="6772696"/>
              <a:ext cx="1" cy="5802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H="1" flipV="1">
              <a:off x="2140015" y="4215159"/>
              <a:ext cx="1" cy="5802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545465" y="3306445"/>
            <a:ext cx="1973580" cy="9594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03650" y="3306445"/>
            <a:ext cx="1973580" cy="959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96290" y="3441700"/>
            <a:ext cx="1532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Collision Checking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352</Words>
  <Application>WPS Presentation</Application>
  <PresentationFormat>宽屏</PresentationFormat>
  <Paragraphs>50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1" baseType="lpstr">
      <vt:lpstr>Arial</vt:lpstr>
      <vt:lpstr>宋体</vt:lpstr>
      <vt:lpstr>Wingdings</vt:lpstr>
      <vt:lpstr>DejaVu Sans</vt:lpstr>
      <vt:lpstr>Cambria Math</vt:lpstr>
      <vt:lpstr>Times New Roman</vt:lpstr>
      <vt:lpstr>微软雅黑</vt:lpstr>
      <vt:lpstr>Droid Sans Fallback</vt:lpstr>
      <vt:lpstr>宋体</vt:lpstr>
      <vt:lpstr>Arial Unicode MS</vt:lpstr>
      <vt:lpstr>Calibri</vt:lpstr>
      <vt:lpstr>DejaVu Math TeX Gyre</vt:lpstr>
      <vt:lpstr>等线 Light</vt:lpstr>
      <vt:lpstr>Gubbi</vt:lpstr>
      <vt:lpstr>Calibri Light</vt:lpstr>
      <vt:lpstr>等线</vt:lpstr>
      <vt:lpstr>MT Extra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智焕</dc:creator>
  <cp:lastModifiedBy>scar1et</cp:lastModifiedBy>
  <cp:revision>45</cp:revision>
  <dcterms:created xsi:type="dcterms:W3CDTF">2020-04-16T09:57:05Z</dcterms:created>
  <dcterms:modified xsi:type="dcterms:W3CDTF">2020-04-16T09:57:05Z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